
<file path=[Content_Types].xml><?xml version="1.0" encoding="utf-8"?>
<Types xmlns="http://schemas.openxmlformats.org/package/2006/content-types">
  <Default Extension="png" ContentType="image/png"/>
  <Default Extension="jpg&amp;ehk=ohzo8P3QeNbJkB3gIe8jCA&amp;r=0&amp;pid=OfficeInsert" ContentType="image/jpeg"/>
  <Default Extension="jpg&amp;ehk=HZMz5YLjQtn4qfdIcPkGfA&amp;r=0&amp;pid=OfficeInsert" ContentType="image/jpeg"/>
  <Default Extension="jpeg" ContentType="image/jpeg"/>
  <Default Extension="emf" ContentType="image/x-emf"/>
  <Default Extension="jpg&amp;ehk=2jb2RHETJl0uKj" ContentType="image/jpeg"/>
  <Default Extension="rels" ContentType="application/vnd.openxmlformats-package.relationships+xml"/>
  <Default Extension="xml" ContentType="application/xml"/>
  <Default Extension="jpg&amp;ehk=tpSu2gFYxuEkJnQWMLQfYQ&amp;r=0&amp;pid=OfficeInsert" ContentType="image/jpeg"/>
  <Default Extension="jpg&amp;ehk=AXdz7pF9klSmahqVqkFWkg&amp;r=0&amp;pid=OfficeInsert" ContentType="image/jpeg"/>
  <Default Extension="jpg&amp;ehk=Mes" ContentType="image/jpeg"/>
  <Default Extension="jpg&amp;ehk=IwTgR2V0kWwboZN0U4oOFg&amp;r=0&amp;pid=OfficeInsert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2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3"/>
  </p:notesMasterIdLst>
  <p:handoutMasterIdLst>
    <p:handoutMasterId r:id="rId64"/>
  </p:handoutMasterIdLst>
  <p:sldIdLst>
    <p:sldId id="256" r:id="rId3"/>
    <p:sldId id="257" r:id="rId4"/>
    <p:sldId id="275" r:id="rId5"/>
    <p:sldId id="318" r:id="rId6"/>
    <p:sldId id="319" r:id="rId7"/>
    <p:sldId id="320" r:id="rId8"/>
    <p:sldId id="324" r:id="rId9"/>
    <p:sldId id="325" r:id="rId10"/>
    <p:sldId id="326" r:id="rId11"/>
    <p:sldId id="327" r:id="rId12"/>
    <p:sldId id="328" r:id="rId13"/>
    <p:sldId id="276" r:id="rId14"/>
    <p:sldId id="274" r:id="rId15"/>
    <p:sldId id="258" r:id="rId16"/>
    <p:sldId id="259" r:id="rId17"/>
    <p:sldId id="300" r:id="rId18"/>
    <p:sldId id="271" r:id="rId19"/>
    <p:sldId id="272" r:id="rId20"/>
    <p:sldId id="273" r:id="rId21"/>
    <p:sldId id="261" r:id="rId22"/>
    <p:sldId id="262" r:id="rId23"/>
    <p:sldId id="286" r:id="rId24"/>
    <p:sldId id="269" r:id="rId25"/>
    <p:sldId id="287" r:id="rId26"/>
    <p:sldId id="278" r:id="rId27"/>
    <p:sldId id="288" r:id="rId28"/>
    <p:sldId id="281" r:id="rId29"/>
    <p:sldId id="289" r:id="rId30"/>
    <p:sldId id="282" r:id="rId31"/>
    <p:sldId id="290" r:id="rId32"/>
    <p:sldId id="283" r:id="rId33"/>
    <p:sldId id="291" r:id="rId34"/>
    <p:sldId id="284" r:id="rId35"/>
    <p:sldId id="292" r:id="rId36"/>
    <p:sldId id="279" r:id="rId37"/>
    <p:sldId id="293" r:id="rId38"/>
    <p:sldId id="280" r:id="rId39"/>
    <p:sldId id="294" r:id="rId40"/>
    <p:sldId id="309" r:id="rId41"/>
    <p:sldId id="310" r:id="rId42"/>
    <p:sldId id="311" r:id="rId43"/>
    <p:sldId id="312" r:id="rId44"/>
    <p:sldId id="265" r:id="rId45"/>
    <p:sldId id="264" r:id="rId46"/>
    <p:sldId id="297" r:id="rId47"/>
    <p:sldId id="301" r:id="rId48"/>
    <p:sldId id="302" r:id="rId49"/>
    <p:sldId id="266" r:id="rId50"/>
    <p:sldId id="303" r:id="rId51"/>
    <p:sldId id="304" r:id="rId52"/>
    <p:sldId id="305" r:id="rId53"/>
    <p:sldId id="306" r:id="rId54"/>
    <p:sldId id="307" r:id="rId55"/>
    <p:sldId id="308" r:id="rId56"/>
    <p:sldId id="296" r:id="rId57"/>
    <p:sldId id="270" r:id="rId58"/>
    <p:sldId id="263" r:id="rId59"/>
    <p:sldId id="332" r:id="rId60"/>
    <p:sldId id="295" r:id="rId61"/>
    <p:sldId id="333" r:id="rId62"/>
  </p:sldIdLst>
  <p:sldSz cx="9144000" cy="6858000" type="screen4x3"/>
  <p:notesSz cx="6888163" cy="100187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59B3"/>
    <a:srgbClr val="DD50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2" autoAdjust="0"/>
    <p:restoredTop sz="94660"/>
  </p:normalViewPr>
  <p:slideViewPr>
    <p:cSldViewPr>
      <p:cViewPr varScale="1">
        <p:scale>
          <a:sx n="87" d="100"/>
          <a:sy n="87" d="100"/>
        </p:scale>
        <p:origin x="1166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diagrams/_rels/data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iagrams/_rels/drawing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933523-9366-46DF-BBF2-76DEF78190B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1F5EFA63-1ACB-4AF5-AF1B-37A7EB82C1D8}">
      <dgm:prSet phldrT="[Tekst]"/>
      <dgm:spPr>
        <a:solidFill>
          <a:srgbClr val="00B050"/>
        </a:solidFill>
      </dgm:spPr>
      <dgm:t>
        <a:bodyPr/>
        <a:lstStyle/>
        <a:p>
          <a:r>
            <a:rPr lang="pl-PL" dirty="0"/>
            <a:t>Wiedza z zakresu ekonomii</a:t>
          </a:r>
        </a:p>
      </dgm:t>
    </dgm:pt>
    <dgm:pt modelId="{5B805425-6E7B-437C-BDC4-87A0C7F71875}" type="parTrans" cxnId="{D70F0409-FF9C-44EF-AF90-2F11323502F1}">
      <dgm:prSet/>
      <dgm:spPr/>
      <dgm:t>
        <a:bodyPr/>
        <a:lstStyle/>
        <a:p>
          <a:endParaRPr lang="pl-PL"/>
        </a:p>
      </dgm:t>
    </dgm:pt>
    <dgm:pt modelId="{44C21E6E-6196-4554-9079-F7FC5EA24D85}" type="sibTrans" cxnId="{D70F0409-FF9C-44EF-AF90-2F11323502F1}">
      <dgm:prSet/>
      <dgm:spPr/>
      <dgm:t>
        <a:bodyPr/>
        <a:lstStyle/>
        <a:p>
          <a:endParaRPr lang="pl-PL"/>
        </a:p>
      </dgm:t>
    </dgm:pt>
    <dgm:pt modelId="{2F5AFC6F-83A7-439E-BA80-4228D396A711}">
      <dgm:prSet phldrT="[Tekst]"/>
      <dgm:spPr>
        <a:solidFill>
          <a:srgbClr val="FFC000"/>
        </a:solidFill>
      </dgm:spPr>
      <dgm:t>
        <a:bodyPr/>
        <a:lstStyle/>
        <a:p>
          <a:r>
            <a:rPr lang="pl-PL" dirty="0"/>
            <a:t>Funkcjonowanie w rzeczywistości finansowej</a:t>
          </a:r>
        </a:p>
      </dgm:t>
    </dgm:pt>
    <dgm:pt modelId="{93FF08EA-0E33-44AF-9777-99B390C2FC5C}" type="parTrans" cxnId="{3F177970-2EDE-461D-BA03-6A95234E4810}">
      <dgm:prSet/>
      <dgm:spPr/>
      <dgm:t>
        <a:bodyPr/>
        <a:lstStyle/>
        <a:p>
          <a:endParaRPr lang="pl-PL"/>
        </a:p>
      </dgm:t>
    </dgm:pt>
    <dgm:pt modelId="{D642F6A9-FB2F-4A38-B453-40AFD509FDB4}" type="sibTrans" cxnId="{3F177970-2EDE-461D-BA03-6A95234E4810}">
      <dgm:prSet/>
      <dgm:spPr/>
      <dgm:t>
        <a:bodyPr/>
        <a:lstStyle/>
        <a:p>
          <a:endParaRPr lang="pl-PL"/>
        </a:p>
      </dgm:t>
    </dgm:pt>
    <dgm:pt modelId="{78854E9C-E640-4D82-991E-EFDA5CE55D27}">
      <dgm:prSet phldrT="[Tekst]"/>
      <dgm:spPr/>
      <dgm:t>
        <a:bodyPr/>
        <a:lstStyle/>
        <a:p>
          <a:r>
            <a:rPr lang="pl-PL" dirty="0"/>
            <a:t>Osobiste przeżycie sytuacji edukacyjnych</a:t>
          </a:r>
        </a:p>
      </dgm:t>
    </dgm:pt>
    <dgm:pt modelId="{37A8471F-6DD1-41D0-9236-EDB37063506C}" type="parTrans" cxnId="{6D9B0FFF-6F61-470C-B096-A8BFC7C765BA}">
      <dgm:prSet/>
      <dgm:spPr/>
      <dgm:t>
        <a:bodyPr/>
        <a:lstStyle/>
        <a:p>
          <a:endParaRPr lang="pl-PL"/>
        </a:p>
      </dgm:t>
    </dgm:pt>
    <dgm:pt modelId="{014CBEAF-E7DD-4734-9B0E-8DE4C2C8026F}" type="sibTrans" cxnId="{6D9B0FFF-6F61-470C-B096-A8BFC7C765BA}">
      <dgm:prSet/>
      <dgm:spPr/>
      <dgm:t>
        <a:bodyPr/>
        <a:lstStyle/>
        <a:p>
          <a:endParaRPr lang="pl-PL"/>
        </a:p>
      </dgm:t>
    </dgm:pt>
    <dgm:pt modelId="{4B4B0315-6D51-4F5C-8635-2ECDC4DC2294}">
      <dgm:prSet phldrT="[Tekst]"/>
      <dgm:spPr>
        <a:solidFill>
          <a:srgbClr val="DD502F"/>
        </a:solidFill>
      </dgm:spPr>
      <dgm:t>
        <a:bodyPr/>
        <a:lstStyle/>
        <a:p>
          <a:r>
            <a:rPr lang="pl-PL" dirty="0"/>
            <a:t>Rozumienie humanistycznego wymiaru procesów finansowych</a:t>
          </a:r>
        </a:p>
      </dgm:t>
    </dgm:pt>
    <dgm:pt modelId="{C2839014-2FDE-475B-8639-63929F5E41D9}" type="parTrans" cxnId="{ECC01A45-4A50-4C47-A7F3-D799B1B68BD1}">
      <dgm:prSet/>
      <dgm:spPr/>
      <dgm:t>
        <a:bodyPr/>
        <a:lstStyle/>
        <a:p>
          <a:endParaRPr lang="pl-PL"/>
        </a:p>
      </dgm:t>
    </dgm:pt>
    <dgm:pt modelId="{5B08526C-BEC2-4F94-A278-BC7D42A25133}" type="sibTrans" cxnId="{ECC01A45-4A50-4C47-A7F3-D799B1B68BD1}">
      <dgm:prSet/>
      <dgm:spPr/>
      <dgm:t>
        <a:bodyPr/>
        <a:lstStyle/>
        <a:p>
          <a:endParaRPr lang="pl-PL"/>
        </a:p>
      </dgm:t>
    </dgm:pt>
    <dgm:pt modelId="{3B6215B1-3278-4D45-86AF-9C02C51B88E0}">
      <dgm:prSet phldrT="[Tekst]"/>
      <dgm:spPr>
        <a:solidFill>
          <a:srgbClr val="8A59B3"/>
        </a:solidFill>
      </dgm:spPr>
      <dgm:t>
        <a:bodyPr/>
        <a:lstStyle/>
        <a:p>
          <a:r>
            <a:rPr lang="pl-PL" dirty="0"/>
            <a:t>Rozwijanie postawy krytycznego myślenia</a:t>
          </a:r>
        </a:p>
      </dgm:t>
    </dgm:pt>
    <dgm:pt modelId="{5E6A4749-AEF1-487B-9B35-33DAB58A80F5}" type="parTrans" cxnId="{2102B6C5-B101-41A3-92D1-FD016A496E5E}">
      <dgm:prSet/>
      <dgm:spPr/>
      <dgm:t>
        <a:bodyPr/>
        <a:lstStyle/>
        <a:p>
          <a:endParaRPr lang="pl-PL"/>
        </a:p>
      </dgm:t>
    </dgm:pt>
    <dgm:pt modelId="{FF904B19-8277-4582-B071-6B1B8DDC38A2}" type="sibTrans" cxnId="{2102B6C5-B101-41A3-92D1-FD016A496E5E}">
      <dgm:prSet/>
      <dgm:spPr/>
      <dgm:t>
        <a:bodyPr/>
        <a:lstStyle/>
        <a:p>
          <a:endParaRPr lang="pl-PL"/>
        </a:p>
      </dgm:t>
    </dgm:pt>
    <dgm:pt modelId="{171205FF-B7FB-4848-8F00-5DCA6F94B2FC}" type="pres">
      <dgm:prSet presAssocID="{7B933523-9366-46DF-BBF2-76DEF78190BC}" presName="diagram" presStyleCnt="0">
        <dgm:presLayoutVars>
          <dgm:dir/>
          <dgm:resizeHandles val="exact"/>
        </dgm:presLayoutVars>
      </dgm:prSet>
      <dgm:spPr/>
    </dgm:pt>
    <dgm:pt modelId="{FFD0E5CA-C729-4898-899A-3BA1FB13A288}" type="pres">
      <dgm:prSet presAssocID="{1F5EFA63-1ACB-4AF5-AF1B-37A7EB82C1D8}" presName="node" presStyleLbl="node1" presStyleIdx="0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75805C58-C6D8-4BE9-85F7-39D2B91F5B02}" type="pres">
      <dgm:prSet presAssocID="{44C21E6E-6196-4554-9079-F7FC5EA24D85}" presName="sibTrans" presStyleCnt="0"/>
      <dgm:spPr/>
    </dgm:pt>
    <dgm:pt modelId="{BC6C26FA-4F75-467A-971E-29F6155FFDA9}" type="pres">
      <dgm:prSet presAssocID="{2F5AFC6F-83A7-439E-BA80-4228D396A711}" presName="node" presStyleLbl="node1" presStyleIdx="1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CC648EA7-F4D5-4C43-AAC6-9EAD59124EE5}" type="pres">
      <dgm:prSet presAssocID="{D642F6A9-FB2F-4A38-B453-40AFD509FDB4}" presName="sibTrans" presStyleCnt="0"/>
      <dgm:spPr/>
    </dgm:pt>
    <dgm:pt modelId="{698E8789-9CEE-46D6-B339-86971117DBC9}" type="pres">
      <dgm:prSet presAssocID="{78854E9C-E640-4D82-991E-EFDA5CE55D27}" presName="node" presStyleLbl="node1" presStyleIdx="2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E934F949-61CD-4ACD-95D4-5041CFAC0D0F}" type="pres">
      <dgm:prSet presAssocID="{014CBEAF-E7DD-4734-9B0E-8DE4C2C8026F}" presName="sibTrans" presStyleCnt="0"/>
      <dgm:spPr/>
    </dgm:pt>
    <dgm:pt modelId="{E41187DC-B5AD-4E5A-8D90-7DFA25D85218}" type="pres">
      <dgm:prSet presAssocID="{4B4B0315-6D51-4F5C-8635-2ECDC4DC2294}" presName="node" presStyleLbl="node1" presStyleIdx="3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DDA14B5A-82F1-44A5-8E7A-E6A64062FAB8}" type="pres">
      <dgm:prSet presAssocID="{5B08526C-BEC2-4F94-A278-BC7D42A25133}" presName="sibTrans" presStyleCnt="0"/>
      <dgm:spPr/>
    </dgm:pt>
    <dgm:pt modelId="{CDE12CF3-5CA6-49E9-A747-F037444E690A}" type="pres">
      <dgm:prSet presAssocID="{3B6215B1-3278-4D45-86AF-9C02C51B88E0}" presName="node" presStyleLbl="node1" presStyleIdx="4" presStyleCnt="5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AC512C05-E8AE-4BFF-A512-1A1C0E229DC9}" type="presOf" srcId="{1F5EFA63-1ACB-4AF5-AF1B-37A7EB82C1D8}" destId="{FFD0E5CA-C729-4898-899A-3BA1FB13A288}" srcOrd="0" destOrd="0" presId="urn:microsoft.com/office/officeart/2005/8/layout/default"/>
    <dgm:cxn modelId="{D70F0409-FF9C-44EF-AF90-2F11323502F1}" srcId="{7B933523-9366-46DF-BBF2-76DEF78190BC}" destId="{1F5EFA63-1ACB-4AF5-AF1B-37A7EB82C1D8}" srcOrd="0" destOrd="0" parTransId="{5B805425-6E7B-437C-BDC4-87A0C7F71875}" sibTransId="{44C21E6E-6196-4554-9079-F7FC5EA24D85}"/>
    <dgm:cxn modelId="{DA0BA10F-AA4E-48FC-BB02-861B0BBB4FD4}" type="presOf" srcId="{7B933523-9366-46DF-BBF2-76DEF78190BC}" destId="{171205FF-B7FB-4848-8F00-5DCA6F94B2FC}" srcOrd="0" destOrd="0" presId="urn:microsoft.com/office/officeart/2005/8/layout/default"/>
    <dgm:cxn modelId="{7BB15122-63F6-4DC9-8B29-94A196EAF122}" type="presOf" srcId="{78854E9C-E640-4D82-991E-EFDA5CE55D27}" destId="{698E8789-9CEE-46D6-B339-86971117DBC9}" srcOrd="0" destOrd="0" presId="urn:microsoft.com/office/officeart/2005/8/layout/default"/>
    <dgm:cxn modelId="{4CA62232-925C-451E-95BE-7CFBF2144B79}" type="presOf" srcId="{2F5AFC6F-83A7-439E-BA80-4228D396A711}" destId="{BC6C26FA-4F75-467A-971E-29F6155FFDA9}" srcOrd="0" destOrd="0" presId="urn:microsoft.com/office/officeart/2005/8/layout/default"/>
    <dgm:cxn modelId="{ECC01A45-4A50-4C47-A7F3-D799B1B68BD1}" srcId="{7B933523-9366-46DF-BBF2-76DEF78190BC}" destId="{4B4B0315-6D51-4F5C-8635-2ECDC4DC2294}" srcOrd="3" destOrd="0" parTransId="{C2839014-2FDE-475B-8639-63929F5E41D9}" sibTransId="{5B08526C-BEC2-4F94-A278-BC7D42A25133}"/>
    <dgm:cxn modelId="{3F177970-2EDE-461D-BA03-6A95234E4810}" srcId="{7B933523-9366-46DF-BBF2-76DEF78190BC}" destId="{2F5AFC6F-83A7-439E-BA80-4228D396A711}" srcOrd="1" destOrd="0" parTransId="{93FF08EA-0E33-44AF-9777-99B390C2FC5C}" sibTransId="{D642F6A9-FB2F-4A38-B453-40AFD509FDB4}"/>
    <dgm:cxn modelId="{2102B6C5-B101-41A3-92D1-FD016A496E5E}" srcId="{7B933523-9366-46DF-BBF2-76DEF78190BC}" destId="{3B6215B1-3278-4D45-86AF-9C02C51B88E0}" srcOrd="4" destOrd="0" parTransId="{5E6A4749-AEF1-487B-9B35-33DAB58A80F5}" sibTransId="{FF904B19-8277-4582-B071-6B1B8DDC38A2}"/>
    <dgm:cxn modelId="{80D33DDD-2DEC-435F-96AD-850FDBFDCE32}" type="presOf" srcId="{3B6215B1-3278-4D45-86AF-9C02C51B88E0}" destId="{CDE12CF3-5CA6-49E9-A747-F037444E690A}" srcOrd="0" destOrd="0" presId="urn:microsoft.com/office/officeart/2005/8/layout/default"/>
    <dgm:cxn modelId="{8E2CD2E6-3268-4088-84C6-BD73CABA52F1}" type="presOf" srcId="{4B4B0315-6D51-4F5C-8635-2ECDC4DC2294}" destId="{E41187DC-B5AD-4E5A-8D90-7DFA25D85218}" srcOrd="0" destOrd="0" presId="urn:microsoft.com/office/officeart/2005/8/layout/default"/>
    <dgm:cxn modelId="{6D9B0FFF-6F61-470C-B096-A8BFC7C765BA}" srcId="{7B933523-9366-46DF-BBF2-76DEF78190BC}" destId="{78854E9C-E640-4D82-991E-EFDA5CE55D27}" srcOrd="2" destOrd="0" parTransId="{37A8471F-6DD1-41D0-9236-EDB37063506C}" sibTransId="{014CBEAF-E7DD-4734-9B0E-8DE4C2C8026F}"/>
    <dgm:cxn modelId="{DCA5E2C3-099E-47E2-ADD8-A19308DBB376}" type="presParOf" srcId="{171205FF-B7FB-4848-8F00-5DCA6F94B2FC}" destId="{FFD0E5CA-C729-4898-899A-3BA1FB13A288}" srcOrd="0" destOrd="0" presId="urn:microsoft.com/office/officeart/2005/8/layout/default"/>
    <dgm:cxn modelId="{26049FBE-100B-4EF8-8BA1-215B37E4E973}" type="presParOf" srcId="{171205FF-B7FB-4848-8F00-5DCA6F94B2FC}" destId="{75805C58-C6D8-4BE9-85F7-39D2B91F5B02}" srcOrd="1" destOrd="0" presId="urn:microsoft.com/office/officeart/2005/8/layout/default"/>
    <dgm:cxn modelId="{AD5D5486-F547-457D-BB41-6C226CC63A8E}" type="presParOf" srcId="{171205FF-B7FB-4848-8F00-5DCA6F94B2FC}" destId="{BC6C26FA-4F75-467A-971E-29F6155FFDA9}" srcOrd="2" destOrd="0" presId="urn:microsoft.com/office/officeart/2005/8/layout/default"/>
    <dgm:cxn modelId="{4D8E345D-25EF-487E-BA42-F69611E2800B}" type="presParOf" srcId="{171205FF-B7FB-4848-8F00-5DCA6F94B2FC}" destId="{CC648EA7-F4D5-4C43-AAC6-9EAD59124EE5}" srcOrd="3" destOrd="0" presId="urn:microsoft.com/office/officeart/2005/8/layout/default"/>
    <dgm:cxn modelId="{BEA2882B-327E-4C35-B14F-82B90260C893}" type="presParOf" srcId="{171205FF-B7FB-4848-8F00-5DCA6F94B2FC}" destId="{698E8789-9CEE-46D6-B339-86971117DBC9}" srcOrd="4" destOrd="0" presId="urn:microsoft.com/office/officeart/2005/8/layout/default"/>
    <dgm:cxn modelId="{B3B4F0B5-B906-4D15-92D1-F1E527D5D6DC}" type="presParOf" srcId="{171205FF-B7FB-4848-8F00-5DCA6F94B2FC}" destId="{E934F949-61CD-4ACD-95D4-5041CFAC0D0F}" srcOrd="5" destOrd="0" presId="urn:microsoft.com/office/officeart/2005/8/layout/default"/>
    <dgm:cxn modelId="{98B71F81-BC3C-41C4-8616-D8AB33AE6B8A}" type="presParOf" srcId="{171205FF-B7FB-4848-8F00-5DCA6F94B2FC}" destId="{E41187DC-B5AD-4E5A-8D90-7DFA25D85218}" srcOrd="6" destOrd="0" presId="urn:microsoft.com/office/officeart/2005/8/layout/default"/>
    <dgm:cxn modelId="{7AC056BE-C0D8-48F1-8927-DBD0ED3E7C34}" type="presParOf" srcId="{171205FF-B7FB-4848-8F00-5DCA6F94B2FC}" destId="{DDA14B5A-82F1-44A5-8E7A-E6A64062FAB8}" srcOrd="7" destOrd="0" presId="urn:microsoft.com/office/officeart/2005/8/layout/default"/>
    <dgm:cxn modelId="{48404011-EA2A-466A-86B7-4564B8EB1C6C}" type="presParOf" srcId="{171205FF-B7FB-4848-8F00-5DCA6F94B2FC}" destId="{CDE12CF3-5CA6-49E9-A747-F037444E690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0E6D858-7816-49EA-8FD7-25A24272378D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l-PL"/>
        </a:p>
      </dgm:t>
    </dgm:pt>
    <dgm:pt modelId="{1A6F4BF8-8457-49EA-A223-355720548F49}">
      <dgm:prSet phldrT="[Tekst]" custT="1"/>
      <dgm:spPr>
        <a:solidFill>
          <a:srgbClr val="FFC000"/>
        </a:solidFill>
      </dgm:spPr>
      <dgm:t>
        <a:bodyPr/>
        <a:lstStyle/>
        <a:p>
          <a:r>
            <a:rPr lang="pl-PL" sz="4000" dirty="0"/>
            <a:t>V. Sklep</a:t>
          </a:r>
        </a:p>
      </dgm:t>
    </dgm:pt>
    <dgm:pt modelId="{9E943B61-0B56-4E28-BBD1-39324085352D}" type="parTrans" cxnId="{D424A8D9-28F5-49A2-8771-AB673BC00511}">
      <dgm:prSet/>
      <dgm:spPr/>
      <dgm:t>
        <a:bodyPr/>
        <a:lstStyle/>
        <a:p>
          <a:endParaRPr lang="pl-PL"/>
        </a:p>
      </dgm:t>
    </dgm:pt>
    <dgm:pt modelId="{3D351FDC-6273-450C-97F2-B73E1E9CE8DF}" type="sibTrans" cxnId="{D424A8D9-28F5-49A2-8771-AB673BC00511}">
      <dgm:prSet/>
      <dgm:spPr/>
      <dgm:t>
        <a:bodyPr/>
        <a:lstStyle/>
        <a:p>
          <a:endParaRPr lang="pl-PL"/>
        </a:p>
      </dgm:t>
    </dgm:pt>
    <dgm:pt modelId="{8A3EB884-83A3-4E1F-BC24-BF7E0667F590}">
      <dgm:prSet phldrT="[Tekst]"/>
      <dgm:spPr>
        <a:solidFill>
          <a:srgbClr val="8A59B3"/>
        </a:solidFill>
      </dgm:spPr>
      <dgm:t>
        <a:bodyPr/>
        <a:lstStyle/>
        <a:p>
          <a:r>
            <a:rPr lang="pl-PL" dirty="0"/>
            <a:t>Zakupy</a:t>
          </a:r>
        </a:p>
      </dgm:t>
    </dgm:pt>
    <dgm:pt modelId="{82B6DDD7-7DD0-4941-B793-750620213B91}" type="parTrans" cxnId="{8C318CFE-E0D8-473E-97B5-F88827F6E45B}">
      <dgm:prSet/>
      <dgm:spPr/>
      <dgm:t>
        <a:bodyPr/>
        <a:lstStyle/>
        <a:p>
          <a:endParaRPr lang="pl-PL"/>
        </a:p>
      </dgm:t>
    </dgm:pt>
    <dgm:pt modelId="{59678D1C-F0F8-4FEC-90C8-55181D615911}" type="sibTrans" cxnId="{8C318CFE-E0D8-473E-97B5-F88827F6E45B}">
      <dgm:prSet/>
      <dgm:spPr/>
      <dgm:t>
        <a:bodyPr/>
        <a:lstStyle/>
        <a:p>
          <a:endParaRPr lang="pl-PL"/>
        </a:p>
      </dgm:t>
    </dgm:pt>
    <dgm:pt modelId="{284334AB-E61A-41C2-9AD8-6BBCD19B6C83}">
      <dgm:prSet phldrT="[Tekst]"/>
      <dgm:spPr>
        <a:solidFill>
          <a:srgbClr val="8A59B3"/>
        </a:solidFill>
      </dgm:spPr>
      <dgm:t>
        <a:bodyPr/>
        <a:lstStyle/>
        <a:p>
          <a:r>
            <a:rPr lang="pl-PL" dirty="0"/>
            <a:t>Branże sklepowe</a:t>
          </a:r>
        </a:p>
      </dgm:t>
    </dgm:pt>
    <dgm:pt modelId="{EF861CD3-F8F2-4B12-9B41-79348D2E9C43}" type="parTrans" cxnId="{B576555E-EB57-49E5-9142-7B68F4FF54BD}">
      <dgm:prSet/>
      <dgm:spPr/>
      <dgm:t>
        <a:bodyPr/>
        <a:lstStyle/>
        <a:p>
          <a:endParaRPr lang="pl-PL"/>
        </a:p>
      </dgm:t>
    </dgm:pt>
    <dgm:pt modelId="{CBFBA84D-C72C-4F48-9E8B-FAD503DD130B}" type="sibTrans" cxnId="{B576555E-EB57-49E5-9142-7B68F4FF54BD}">
      <dgm:prSet/>
      <dgm:spPr/>
      <dgm:t>
        <a:bodyPr/>
        <a:lstStyle/>
        <a:p>
          <a:endParaRPr lang="pl-PL"/>
        </a:p>
      </dgm:t>
    </dgm:pt>
    <dgm:pt modelId="{E26E4D42-DDFD-4DD2-A10A-9C01B8DBB3FF}">
      <dgm:prSet phldrT="[Tekst]"/>
      <dgm:spPr>
        <a:solidFill>
          <a:srgbClr val="8A59B3"/>
        </a:solidFill>
      </dgm:spPr>
      <dgm:t>
        <a:bodyPr/>
        <a:lstStyle/>
        <a:p>
          <a:r>
            <a:rPr lang="pl-PL" dirty="0"/>
            <a:t>Reklama towaru</a:t>
          </a:r>
        </a:p>
      </dgm:t>
    </dgm:pt>
    <dgm:pt modelId="{21AB76E0-8275-4858-A107-3978C47A59A4}" type="parTrans" cxnId="{2E394115-0B0B-4D64-AC62-CF2E9C4DAA53}">
      <dgm:prSet/>
      <dgm:spPr/>
      <dgm:t>
        <a:bodyPr/>
        <a:lstStyle/>
        <a:p>
          <a:endParaRPr lang="pl-PL"/>
        </a:p>
      </dgm:t>
    </dgm:pt>
    <dgm:pt modelId="{CADA6CC2-43D4-46F6-B5D5-9DD47109231B}" type="sibTrans" cxnId="{2E394115-0B0B-4D64-AC62-CF2E9C4DAA53}">
      <dgm:prSet/>
      <dgm:spPr/>
      <dgm:t>
        <a:bodyPr/>
        <a:lstStyle/>
        <a:p>
          <a:endParaRPr lang="pl-PL"/>
        </a:p>
      </dgm:t>
    </dgm:pt>
    <dgm:pt modelId="{5057DD68-F961-46AF-9FEE-FB02031E6F4E}">
      <dgm:prSet phldrT="[Tekst]"/>
      <dgm:spPr>
        <a:solidFill>
          <a:srgbClr val="8A59B3"/>
        </a:solidFill>
      </dgm:spPr>
      <dgm:t>
        <a:bodyPr/>
        <a:lstStyle/>
        <a:p>
          <a:r>
            <a:rPr lang="pl-PL" dirty="0"/>
            <a:t>Pozyskiwanie klientów</a:t>
          </a:r>
        </a:p>
      </dgm:t>
    </dgm:pt>
    <dgm:pt modelId="{C6E790EA-6BA2-406F-8BF4-6AE8F3B407D5}" type="parTrans" cxnId="{082C60CD-D7DC-4A1B-9842-779BE39BD99B}">
      <dgm:prSet/>
      <dgm:spPr/>
      <dgm:t>
        <a:bodyPr/>
        <a:lstStyle/>
        <a:p>
          <a:endParaRPr lang="pl-PL"/>
        </a:p>
      </dgm:t>
    </dgm:pt>
    <dgm:pt modelId="{9396C115-473A-4086-B277-634E208CD2A8}" type="sibTrans" cxnId="{082C60CD-D7DC-4A1B-9842-779BE39BD99B}">
      <dgm:prSet/>
      <dgm:spPr/>
      <dgm:t>
        <a:bodyPr/>
        <a:lstStyle/>
        <a:p>
          <a:endParaRPr lang="pl-PL"/>
        </a:p>
      </dgm:t>
    </dgm:pt>
    <dgm:pt modelId="{4793680C-938F-4D60-A2B5-43649A01525D}">
      <dgm:prSet phldrT="[Tekst]"/>
      <dgm:spPr>
        <a:solidFill>
          <a:srgbClr val="8A59B3"/>
        </a:solidFill>
      </dgm:spPr>
      <dgm:t>
        <a:bodyPr/>
        <a:lstStyle/>
        <a:p>
          <a:r>
            <a:rPr lang="pl-PL" dirty="0"/>
            <a:t>Wizyta w sklepie</a:t>
          </a:r>
        </a:p>
      </dgm:t>
    </dgm:pt>
    <dgm:pt modelId="{8D8A1344-8DD0-400B-A07E-C174C948F8E7}" type="parTrans" cxnId="{5623FA19-CD22-4A07-B19F-3991F1C2462B}">
      <dgm:prSet/>
      <dgm:spPr/>
      <dgm:t>
        <a:bodyPr/>
        <a:lstStyle/>
        <a:p>
          <a:endParaRPr lang="pl-PL"/>
        </a:p>
      </dgm:t>
    </dgm:pt>
    <dgm:pt modelId="{8967222B-3C91-46E1-953F-649E3ECE60F8}" type="sibTrans" cxnId="{5623FA19-CD22-4A07-B19F-3991F1C2462B}">
      <dgm:prSet/>
      <dgm:spPr/>
      <dgm:t>
        <a:bodyPr/>
        <a:lstStyle/>
        <a:p>
          <a:endParaRPr lang="pl-PL"/>
        </a:p>
      </dgm:t>
    </dgm:pt>
    <dgm:pt modelId="{68B3CF2C-F646-4E33-893D-EBD41F47C7F2}">
      <dgm:prSet phldrT="[Tekst]"/>
      <dgm:spPr>
        <a:solidFill>
          <a:srgbClr val="8A59B3"/>
        </a:solidFill>
      </dgm:spPr>
      <dgm:t>
        <a:bodyPr/>
        <a:lstStyle/>
        <a:p>
          <a:r>
            <a:rPr lang="pl-PL" dirty="0"/>
            <a:t>Ceny towarów</a:t>
          </a:r>
        </a:p>
      </dgm:t>
    </dgm:pt>
    <dgm:pt modelId="{8FCE7586-A799-45FF-BB74-9052F4B3F550}" type="parTrans" cxnId="{202E16EF-3D52-4503-B7CC-83B4038CFADA}">
      <dgm:prSet/>
      <dgm:spPr/>
      <dgm:t>
        <a:bodyPr/>
        <a:lstStyle/>
        <a:p>
          <a:endParaRPr lang="pl-PL"/>
        </a:p>
      </dgm:t>
    </dgm:pt>
    <dgm:pt modelId="{288F0B58-F160-4912-B5F6-F354086F9CDA}" type="sibTrans" cxnId="{202E16EF-3D52-4503-B7CC-83B4038CFADA}">
      <dgm:prSet/>
      <dgm:spPr/>
      <dgm:t>
        <a:bodyPr/>
        <a:lstStyle/>
        <a:p>
          <a:endParaRPr lang="pl-PL"/>
        </a:p>
      </dgm:t>
    </dgm:pt>
    <dgm:pt modelId="{04A959AE-074F-4BA4-97CD-F33AA136DB9D}">
      <dgm:prSet phldrT="[Tekst]"/>
      <dgm:spPr>
        <a:solidFill>
          <a:srgbClr val="8A59B3"/>
        </a:solidFill>
      </dgm:spPr>
      <dgm:t>
        <a:bodyPr/>
        <a:lstStyle/>
        <a:p>
          <a:r>
            <a:rPr lang="pl-PL" dirty="0"/>
            <a:t>Organizowanie sklepiku szkolnego</a:t>
          </a:r>
        </a:p>
      </dgm:t>
    </dgm:pt>
    <dgm:pt modelId="{F735621E-0662-4BDE-BAD9-C6315ECEEB3B}" type="parTrans" cxnId="{79286982-99B3-4FCC-99D3-4E372C49E356}">
      <dgm:prSet/>
      <dgm:spPr/>
      <dgm:t>
        <a:bodyPr/>
        <a:lstStyle/>
        <a:p>
          <a:endParaRPr lang="pl-PL"/>
        </a:p>
      </dgm:t>
    </dgm:pt>
    <dgm:pt modelId="{EAE206EE-507F-4B80-AB2A-DB5B81CD40ED}" type="sibTrans" cxnId="{79286982-99B3-4FCC-99D3-4E372C49E356}">
      <dgm:prSet/>
      <dgm:spPr/>
    </dgm:pt>
    <dgm:pt modelId="{093C9E49-75DD-45CF-8154-D999ADA22879}" type="pres">
      <dgm:prSet presAssocID="{60E6D858-7816-49EA-8FD7-25A24272378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C06401A-2606-470B-A5B2-1C5ED4443536}" type="pres">
      <dgm:prSet presAssocID="{1A6F4BF8-8457-49EA-A223-355720548F49}" presName="root1" presStyleCnt="0"/>
      <dgm:spPr/>
    </dgm:pt>
    <dgm:pt modelId="{F1766240-4D19-4794-BDD8-14C1BA428A2C}" type="pres">
      <dgm:prSet presAssocID="{1A6F4BF8-8457-49EA-A223-355720548F49}" presName="LevelOneTextNode" presStyleLbl="node0" presStyleIdx="0" presStyleCnt="1" custScaleX="226127" custScaleY="160845">
        <dgm:presLayoutVars>
          <dgm:chPref val="3"/>
        </dgm:presLayoutVars>
      </dgm:prSet>
      <dgm:spPr/>
    </dgm:pt>
    <dgm:pt modelId="{23B7A6A9-6B90-46CB-B29C-68B6924FEB44}" type="pres">
      <dgm:prSet presAssocID="{1A6F4BF8-8457-49EA-A223-355720548F49}" presName="level2hierChild" presStyleCnt="0"/>
      <dgm:spPr/>
    </dgm:pt>
    <dgm:pt modelId="{94C282A8-F87C-4AD8-8AF6-363A4A158D0D}" type="pres">
      <dgm:prSet presAssocID="{82B6DDD7-7DD0-4941-B793-750620213B91}" presName="conn2-1" presStyleLbl="parChTrans1D2" presStyleIdx="0" presStyleCnt="7"/>
      <dgm:spPr/>
    </dgm:pt>
    <dgm:pt modelId="{DEB68FA1-98DD-4B15-9A59-00372E7ED1D1}" type="pres">
      <dgm:prSet presAssocID="{82B6DDD7-7DD0-4941-B793-750620213B91}" presName="connTx" presStyleLbl="parChTrans1D2" presStyleIdx="0" presStyleCnt="7"/>
      <dgm:spPr/>
    </dgm:pt>
    <dgm:pt modelId="{A287CB96-3A85-4430-9AAA-B25ECEC4E120}" type="pres">
      <dgm:prSet presAssocID="{8A3EB884-83A3-4E1F-BC24-BF7E0667F590}" presName="root2" presStyleCnt="0"/>
      <dgm:spPr/>
    </dgm:pt>
    <dgm:pt modelId="{E7C4FDF1-7812-457D-AED8-4D9FF72CB6AE}" type="pres">
      <dgm:prSet presAssocID="{8A3EB884-83A3-4E1F-BC24-BF7E0667F590}" presName="LevelTwoTextNode" presStyleLbl="node2" presStyleIdx="0" presStyleCnt="7">
        <dgm:presLayoutVars>
          <dgm:chPref val="3"/>
        </dgm:presLayoutVars>
      </dgm:prSet>
      <dgm:spPr/>
    </dgm:pt>
    <dgm:pt modelId="{43B7646B-C5F7-4921-8197-55D19A31D0B9}" type="pres">
      <dgm:prSet presAssocID="{8A3EB884-83A3-4E1F-BC24-BF7E0667F590}" presName="level3hierChild" presStyleCnt="0"/>
      <dgm:spPr/>
    </dgm:pt>
    <dgm:pt modelId="{1FF92623-8734-45BF-8A5A-41A3EC6956E6}" type="pres">
      <dgm:prSet presAssocID="{EF861CD3-F8F2-4B12-9B41-79348D2E9C43}" presName="conn2-1" presStyleLbl="parChTrans1D2" presStyleIdx="1" presStyleCnt="7"/>
      <dgm:spPr/>
    </dgm:pt>
    <dgm:pt modelId="{36E091EE-F465-4F13-A4C4-2C2AFEABC985}" type="pres">
      <dgm:prSet presAssocID="{EF861CD3-F8F2-4B12-9B41-79348D2E9C43}" presName="connTx" presStyleLbl="parChTrans1D2" presStyleIdx="1" presStyleCnt="7"/>
      <dgm:spPr/>
    </dgm:pt>
    <dgm:pt modelId="{4D4C765E-E80C-41FA-9333-C1DDC267565D}" type="pres">
      <dgm:prSet presAssocID="{284334AB-E61A-41C2-9AD8-6BBCD19B6C83}" presName="root2" presStyleCnt="0"/>
      <dgm:spPr/>
    </dgm:pt>
    <dgm:pt modelId="{E629C72C-D364-499E-B88F-671552BC0832}" type="pres">
      <dgm:prSet presAssocID="{284334AB-E61A-41C2-9AD8-6BBCD19B6C83}" presName="LevelTwoTextNode" presStyleLbl="node2" presStyleIdx="1" presStyleCnt="7">
        <dgm:presLayoutVars>
          <dgm:chPref val="3"/>
        </dgm:presLayoutVars>
      </dgm:prSet>
      <dgm:spPr/>
    </dgm:pt>
    <dgm:pt modelId="{0BB33A6B-2870-40DE-BA32-CCE87100E6CB}" type="pres">
      <dgm:prSet presAssocID="{284334AB-E61A-41C2-9AD8-6BBCD19B6C83}" presName="level3hierChild" presStyleCnt="0"/>
      <dgm:spPr/>
    </dgm:pt>
    <dgm:pt modelId="{FC5D9D3C-3BC9-4B66-87AF-F930FAC875F4}" type="pres">
      <dgm:prSet presAssocID="{21AB76E0-8275-4858-A107-3978C47A59A4}" presName="conn2-1" presStyleLbl="parChTrans1D2" presStyleIdx="2" presStyleCnt="7"/>
      <dgm:spPr/>
    </dgm:pt>
    <dgm:pt modelId="{C54DDA09-F4E6-4372-B0BA-F0B443FFF5F3}" type="pres">
      <dgm:prSet presAssocID="{21AB76E0-8275-4858-A107-3978C47A59A4}" presName="connTx" presStyleLbl="parChTrans1D2" presStyleIdx="2" presStyleCnt="7"/>
      <dgm:spPr/>
    </dgm:pt>
    <dgm:pt modelId="{8A4538E2-9961-406D-980E-421D4A734BC4}" type="pres">
      <dgm:prSet presAssocID="{E26E4D42-DDFD-4DD2-A10A-9C01B8DBB3FF}" presName="root2" presStyleCnt="0"/>
      <dgm:spPr/>
    </dgm:pt>
    <dgm:pt modelId="{E7D1C213-C153-434A-AF69-CEE34501C5DB}" type="pres">
      <dgm:prSet presAssocID="{E26E4D42-DDFD-4DD2-A10A-9C01B8DBB3FF}" presName="LevelTwoTextNode" presStyleLbl="node2" presStyleIdx="2" presStyleCnt="7">
        <dgm:presLayoutVars>
          <dgm:chPref val="3"/>
        </dgm:presLayoutVars>
      </dgm:prSet>
      <dgm:spPr/>
    </dgm:pt>
    <dgm:pt modelId="{0FEA3021-CAA8-4847-853A-4D96660B0D9B}" type="pres">
      <dgm:prSet presAssocID="{E26E4D42-DDFD-4DD2-A10A-9C01B8DBB3FF}" presName="level3hierChild" presStyleCnt="0"/>
      <dgm:spPr/>
    </dgm:pt>
    <dgm:pt modelId="{1F0CE705-489E-4465-A429-B29E5ED626F6}" type="pres">
      <dgm:prSet presAssocID="{C6E790EA-6BA2-406F-8BF4-6AE8F3B407D5}" presName="conn2-1" presStyleLbl="parChTrans1D2" presStyleIdx="3" presStyleCnt="7"/>
      <dgm:spPr/>
    </dgm:pt>
    <dgm:pt modelId="{48F53E8A-1FDA-4109-BFC8-F6BC04EFD71F}" type="pres">
      <dgm:prSet presAssocID="{C6E790EA-6BA2-406F-8BF4-6AE8F3B407D5}" presName="connTx" presStyleLbl="parChTrans1D2" presStyleIdx="3" presStyleCnt="7"/>
      <dgm:spPr/>
    </dgm:pt>
    <dgm:pt modelId="{F827098E-656D-49FF-AF51-FADE5F984B19}" type="pres">
      <dgm:prSet presAssocID="{5057DD68-F961-46AF-9FEE-FB02031E6F4E}" presName="root2" presStyleCnt="0"/>
      <dgm:spPr/>
    </dgm:pt>
    <dgm:pt modelId="{40E2BCEF-5B74-4467-AF4F-F77AD59BB56C}" type="pres">
      <dgm:prSet presAssocID="{5057DD68-F961-46AF-9FEE-FB02031E6F4E}" presName="LevelTwoTextNode" presStyleLbl="node2" presStyleIdx="3" presStyleCnt="7">
        <dgm:presLayoutVars>
          <dgm:chPref val="3"/>
        </dgm:presLayoutVars>
      </dgm:prSet>
      <dgm:spPr/>
    </dgm:pt>
    <dgm:pt modelId="{9446E457-EDA0-4504-8AD0-11A89427B9E8}" type="pres">
      <dgm:prSet presAssocID="{5057DD68-F961-46AF-9FEE-FB02031E6F4E}" presName="level3hierChild" presStyleCnt="0"/>
      <dgm:spPr/>
    </dgm:pt>
    <dgm:pt modelId="{315C4972-FFD5-41FA-B685-FBF2868079DA}" type="pres">
      <dgm:prSet presAssocID="{8D8A1344-8DD0-400B-A07E-C174C948F8E7}" presName="conn2-1" presStyleLbl="parChTrans1D2" presStyleIdx="4" presStyleCnt="7"/>
      <dgm:spPr/>
    </dgm:pt>
    <dgm:pt modelId="{A048B33A-00C0-4E99-B393-982CA6DF0AEE}" type="pres">
      <dgm:prSet presAssocID="{8D8A1344-8DD0-400B-A07E-C174C948F8E7}" presName="connTx" presStyleLbl="parChTrans1D2" presStyleIdx="4" presStyleCnt="7"/>
      <dgm:spPr/>
    </dgm:pt>
    <dgm:pt modelId="{7A2E68D8-CEC9-4C9A-B927-1DBFB4A01561}" type="pres">
      <dgm:prSet presAssocID="{4793680C-938F-4D60-A2B5-43649A01525D}" presName="root2" presStyleCnt="0"/>
      <dgm:spPr/>
    </dgm:pt>
    <dgm:pt modelId="{12D20929-0053-45FB-8555-922DFEAA66E1}" type="pres">
      <dgm:prSet presAssocID="{4793680C-938F-4D60-A2B5-43649A01525D}" presName="LevelTwoTextNode" presStyleLbl="node2" presStyleIdx="4" presStyleCnt="7">
        <dgm:presLayoutVars>
          <dgm:chPref val="3"/>
        </dgm:presLayoutVars>
      </dgm:prSet>
      <dgm:spPr/>
    </dgm:pt>
    <dgm:pt modelId="{630671F2-ED90-483C-8EC0-B7C6C9919429}" type="pres">
      <dgm:prSet presAssocID="{4793680C-938F-4D60-A2B5-43649A01525D}" presName="level3hierChild" presStyleCnt="0"/>
      <dgm:spPr/>
    </dgm:pt>
    <dgm:pt modelId="{2AAF80E0-74FE-463B-8C19-279CFE67F34A}" type="pres">
      <dgm:prSet presAssocID="{8FCE7586-A799-45FF-BB74-9052F4B3F550}" presName="conn2-1" presStyleLbl="parChTrans1D2" presStyleIdx="5" presStyleCnt="7"/>
      <dgm:spPr/>
    </dgm:pt>
    <dgm:pt modelId="{2DC366EB-1BD9-4B5E-AC98-964535841A3F}" type="pres">
      <dgm:prSet presAssocID="{8FCE7586-A799-45FF-BB74-9052F4B3F550}" presName="connTx" presStyleLbl="parChTrans1D2" presStyleIdx="5" presStyleCnt="7"/>
      <dgm:spPr/>
    </dgm:pt>
    <dgm:pt modelId="{0357D4B5-88B8-4AD5-8312-191AB32F4E15}" type="pres">
      <dgm:prSet presAssocID="{68B3CF2C-F646-4E33-893D-EBD41F47C7F2}" presName="root2" presStyleCnt="0"/>
      <dgm:spPr/>
    </dgm:pt>
    <dgm:pt modelId="{4E5B3F56-26E2-4A20-9940-4D81B269A78A}" type="pres">
      <dgm:prSet presAssocID="{68B3CF2C-F646-4E33-893D-EBD41F47C7F2}" presName="LevelTwoTextNode" presStyleLbl="node2" presStyleIdx="5" presStyleCnt="7">
        <dgm:presLayoutVars>
          <dgm:chPref val="3"/>
        </dgm:presLayoutVars>
      </dgm:prSet>
      <dgm:spPr/>
    </dgm:pt>
    <dgm:pt modelId="{B3CBDADE-7B96-4B0E-896A-2F1F8AE37B2A}" type="pres">
      <dgm:prSet presAssocID="{68B3CF2C-F646-4E33-893D-EBD41F47C7F2}" presName="level3hierChild" presStyleCnt="0"/>
      <dgm:spPr/>
    </dgm:pt>
    <dgm:pt modelId="{A606E55F-D401-43EF-9F86-B013FB05125B}" type="pres">
      <dgm:prSet presAssocID="{F735621E-0662-4BDE-BAD9-C6315ECEEB3B}" presName="conn2-1" presStyleLbl="parChTrans1D2" presStyleIdx="6" presStyleCnt="7"/>
      <dgm:spPr/>
    </dgm:pt>
    <dgm:pt modelId="{C9C613CA-FC58-4B8B-A02C-6FB4F76C424A}" type="pres">
      <dgm:prSet presAssocID="{F735621E-0662-4BDE-BAD9-C6315ECEEB3B}" presName="connTx" presStyleLbl="parChTrans1D2" presStyleIdx="6" presStyleCnt="7"/>
      <dgm:spPr/>
    </dgm:pt>
    <dgm:pt modelId="{54BEC622-1F2D-4320-BB0F-ED50EC403AD5}" type="pres">
      <dgm:prSet presAssocID="{04A959AE-074F-4BA4-97CD-F33AA136DB9D}" presName="root2" presStyleCnt="0"/>
      <dgm:spPr/>
    </dgm:pt>
    <dgm:pt modelId="{61E56919-2A5F-4D13-9566-F2D4CDCCFADA}" type="pres">
      <dgm:prSet presAssocID="{04A959AE-074F-4BA4-97CD-F33AA136DB9D}" presName="LevelTwoTextNode" presStyleLbl="node2" presStyleIdx="6" presStyleCnt="7">
        <dgm:presLayoutVars>
          <dgm:chPref val="3"/>
        </dgm:presLayoutVars>
      </dgm:prSet>
      <dgm:spPr/>
    </dgm:pt>
    <dgm:pt modelId="{58ABA2B7-661E-4828-BEA1-E1C310D2B98C}" type="pres">
      <dgm:prSet presAssocID="{04A959AE-074F-4BA4-97CD-F33AA136DB9D}" presName="level3hierChild" presStyleCnt="0"/>
      <dgm:spPr/>
    </dgm:pt>
  </dgm:ptLst>
  <dgm:cxnLst>
    <dgm:cxn modelId="{2E394115-0B0B-4D64-AC62-CF2E9C4DAA53}" srcId="{1A6F4BF8-8457-49EA-A223-355720548F49}" destId="{E26E4D42-DDFD-4DD2-A10A-9C01B8DBB3FF}" srcOrd="2" destOrd="0" parTransId="{21AB76E0-8275-4858-A107-3978C47A59A4}" sibTransId="{CADA6CC2-43D4-46F6-B5D5-9DD47109231B}"/>
    <dgm:cxn modelId="{5623FA19-CD22-4A07-B19F-3991F1C2462B}" srcId="{1A6F4BF8-8457-49EA-A223-355720548F49}" destId="{4793680C-938F-4D60-A2B5-43649A01525D}" srcOrd="4" destOrd="0" parTransId="{8D8A1344-8DD0-400B-A07E-C174C948F8E7}" sibTransId="{8967222B-3C91-46E1-953F-649E3ECE60F8}"/>
    <dgm:cxn modelId="{C0EFAE21-1E9D-41A4-96B3-2F8593B8EA00}" type="presOf" srcId="{60E6D858-7816-49EA-8FD7-25A24272378D}" destId="{093C9E49-75DD-45CF-8154-D999ADA22879}" srcOrd="0" destOrd="0" presId="urn:microsoft.com/office/officeart/2008/layout/HorizontalMultiLevelHierarchy"/>
    <dgm:cxn modelId="{F4633827-CF9A-47AB-ACF7-DB05F2418041}" type="presOf" srcId="{E26E4D42-DDFD-4DD2-A10A-9C01B8DBB3FF}" destId="{E7D1C213-C153-434A-AF69-CEE34501C5DB}" srcOrd="0" destOrd="0" presId="urn:microsoft.com/office/officeart/2008/layout/HorizontalMultiLevelHierarchy"/>
    <dgm:cxn modelId="{577FBA32-BBCA-4FE3-A22B-1E3EF172EDBC}" type="presOf" srcId="{5057DD68-F961-46AF-9FEE-FB02031E6F4E}" destId="{40E2BCEF-5B74-4467-AF4F-F77AD59BB56C}" srcOrd="0" destOrd="0" presId="urn:microsoft.com/office/officeart/2008/layout/HorizontalMultiLevelHierarchy"/>
    <dgm:cxn modelId="{540E433C-90BF-45D0-B0FF-09FAFE330B45}" type="presOf" srcId="{21AB76E0-8275-4858-A107-3978C47A59A4}" destId="{FC5D9D3C-3BC9-4B66-87AF-F930FAC875F4}" srcOrd="0" destOrd="0" presId="urn:microsoft.com/office/officeart/2008/layout/HorizontalMultiLevelHierarchy"/>
    <dgm:cxn modelId="{5EA6F25B-8618-49F9-AE61-C0CE3EC495C2}" type="presOf" srcId="{F735621E-0662-4BDE-BAD9-C6315ECEEB3B}" destId="{A606E55F-D401-43EF-9F86-B013FB05125B}" srcOrd="0" destOrd="0" presId="urn:microsoft.com/office/officeart/2008/layout/HorizontalMultiLevelHierarchy"/>
    <dgm:cxn modelId="{B576555E-EB57-49E5-9142-7B68F4FF54BD}" srcId="{1A6F4BF8-8457-49EA-A223-355720548F49}" destId="{284334AB-E61A-41C2-9AD8-6BBCD19B6C83}" srcOrd="1" destOrd="0" parTransId="{EF861CD3-F8F2-4B12-9B41-79348D2E9C43}" sibTransId="{CBFBA84D-C72C-4F48-9E8B-FAD503DD130B}"/>
    <dgm:cxn modelId="{540F6D45-5978-4A50-831A-5ED2BA62BD59}" type="presOf" srcId="{284334AB-E61A-41C2-9AD8-6BBCD19B6C83}" destId="{E629C72C-D364-499E-B88F-671552BC0832}" srcOrd="0" destOrd="0" presId="urn:microsoft.com/office/officeart/2008/layout/HorizontalMultiLevelHierarchy"/>
    <dgm:cxn modelId="{A729514A-9761-4480-85E5-8734E972A348}" type="presOf" srcId="{1A6F4BF8-8457-49EA-A223-355720548F49}" destId="{F1766240-4D19-4794-BDD8-14C1BA428A2C}" srcOrd="0" destOrd="0" presId="urn:microsoft.com/office/officeart/2008/layout/HorizontalMultiLevelHierarchy"/>
    <dgm:cxn modelId="{A6B34871-23CB-469A-971F-EBFDA7E47055}" type="presOf" srcId="{21AB76E0-8275-4858-A107-3978C47A59A4}" destId="{C54DDA09-F4E6-4372-B0BA-F0B443FFF5F3}" srcOrd="1" destOrd="0" presId="urn:microsoft.com/office/officeart/2008/layout/HorizontalMultiLevelHierarchy"/>
    <dgm:cxn modelId="{17A3C172-4B87-4FBA-974D-FAE7B15D6F8A}" type="presOf" srcId="{8D8A1344-8DD0-400B-A07E-C174C948F8E7}" destId="{315C4972-FFD5-41FA-B685-FBF2868079DA}" srcOrd="0" destOrd="0" presId="urn:microsoft.com/office/officeart/2008/layout/HorizontalMultiLevelHierarchy"/>
    <dgm:cxn modelId="{68714876-E186-46E2-B716-E90407B5499A}" type="presOf" srcId="{4793680C-938F-4D60-A2B5-43649A01525D}" destId="{12D20929-0053-45FB-8555-922DFEAA66E1}" srcOrd="0" destOrd="0" presId="urn:microsoft.com/office/officeart/2008/layout/HorizontalMultiLevelHierarchy"/>
    <dgm:cxn modelId="{D3C1FB5A-8CB8-49E3-928E-DB77DE37CC37}" type="presOf" srcId="{C6E790EA-6BA2-406F-8BF4-6AE8F3B407D5}" destId="{1F0CE705-489E-4465-A429-B29E5ED626F6}" srcOrd="0" destOrd="0" presId="urn:microsoft.com/office/officeart/2008/layout/HorizontalMultiLevelHierarchy"/>
    <dgm:cxn modelId="{79286982-99B3-4FCC-99D3-4E372C49E356}" srcId="{1A6F4BF8-8457-49EA-A223-355720548F49}" destId="{04A959AE-074F-4BA4-97CD-F33AA136DB9D}" srcOrd="6" destOrd="0" parTransId="{F735621E-0662-4BDE-BAD9-C6315ECEEB3B}" sibTransId="{EAE206EE-507F-4B80-AB2A-DB5B81CD40ED}"/>
    <dgm:cxn modelId="{8D961E85-CD85-4F67-91A0-C31292A8DA86}" type="presOf" srcId="{82B6DDD7-7DD0-4941-B793-750620213B91}" destId="{DEB68FA1-98DD-4B15-9A59-00372E7ED1D1}" srcOrd="1" destOrd="0" presId="urn:microsoft.com/office/officeart/2008/layout/HorizontalMultiLevelHierarchy"/>
    <dgm:cxn modelId="{821D77A2-9B31-467D-B1A9-EF47958AABC3}" type="presOf" srcId="{C6E790EA-6BA2-406F-8BF4-6AE8F3B407D5}" destId="{48F53E8A-1FDA-4109-BFC8-F6BC04EFD71F}" srcOrd="1" destOrd="0" presId="urn:microsoft.com/office/officeart/2008/layout/HorizontalMultiLevelHierarchy"/>
    <dgm:cxn modelId="{CEBD64A9-D766-4A56-8E41-FD9076FFF2E8}" type="presOf" srcId="{F735621E-0662-4BDE-BAD9-C6315ECEEB3B}" destId="{C9C613CA-FC58-4B8B-A02C-6FB4F76C424A}" srcOrd="1" destOrd="0" presId="urn:microsoft.com/office/officeart/2008/layout/HorizontalMultiLevelHierarchy"/>
    <dgm:cxn modelId="{603A85B0-B50D-4433-8112-3BE37E249FD0}" type="presOf" srcId="{04A959AE-074F-4BA4-97CD-F33AA136DB9D}" destId="{61E56919-2A5F-4D13-9566-F2D4CDCCFADA}" srcOrd="0" destOrd="0" presId="urn:microsoft.com/office/officeart/2008/layout/HorizontalMultiLevelHierarchy"/>
    <dgm:cxn modelId="{1C0D11B4-E2E9-4A24-9990-8E852431BD63}" type="presOf" srcId="{EF861CD3-F8F2-4B12-9B41-79348D2E9C43}" destId="{1FF92623-8734-45BF-8A5A-41A3EC6956E6}" srcOrd="0" destOrd="0" presId="urn:microsoft.com/office/officeart/2008/layout/HorizontalMultiLevelHierarchy"/>
    <dgm:cxn modelId="{C34BDFBC-C349-47AA-84C0-3AF0176D9E80}" type="presOf" srcId="{8A3EB884-83A3-4E1F-BC24-BF7E0667F590}" destId="{E7C4FDF1-7812-457D-AED8-4D9FF72CB6AE}" srcOrd="0" destOrd="0" presId="urn:microsoft.com/office/officeart/2008/layout/HorizontalMultiLevelHierarchy"/>
    <dgm:cxn modelId="{475C38C4-D7D3-4EAB-8D12-02AA1BAED8CE}" type="presOf" srcId="{68B3CF2C-F646-4E33-893D-EBD41F47C7F2}" destId="{4E5B3F56-26E2-4A20-9940-4D81B269A78A}" srcOrd="0" destOrd="0" presId="urn:microsoft.com/office/officeart/2008/layout/HorizontalMultiLevelHierarchy"/>
    <dgm:cxn modelId="{082C60CD-D7DC-4A1B-9842-779BE39BD99B}" srcId="{1A6F4BF8-8457-49EA-A223-355720548F49}" destId="{5057DD68-F961-46AF-9FEE-FB02031E6F4E}" srcOrd="3" destOrd="0" parTransId="{C6E790EA-6BA2-406F-8BF4-6AE8F3B407D5}" sibTransId="{9396C115-473A-4086-B277-634E208CD2A8}"/>
    <dgm:cxn modelId="{5EFF42D4-CCA9-4C37-9DBE-9CDE091A6586}" type="presOf" srcId="{EF861CD3-F8F2-4B12-9B41-79348D2E9C43}" destId="{36E091EE-F465-4F13-A4C4-2C2AFEABC985}" srcOrd="1" destOrd="0" presId="urn:microsoft.com/office/officeart/2008/layout/HorizontalMultiLevelHierarchy"/>
    <dgm:cxn modelId="{D424A8D9-28F5-49A2-8771-AB673BC00511}" srcId="{60E6D858-7816-49EA-8FD7-25A24272378D}" destId="{1A6F4BF8-8457-49EA-A223-355720548F49}" srcOrd="0" destOrd="0" parTransId="{9E943B61-0B56-4E28-BBD1-39324085352D}" sibTransId="{3D351FDC-6273-450C-97F2-B73E1E9CE8DF}"/>
    <dgm:cxn modelId="{984685DF-39BD-43E5-8D03-E25EC48EB7BB}" type="presOf" srcId="{82B6DDD7-7DD0-4941-B793-750620213B91}" destId="{94C282A8-F87C-4AD8-8AF6-363A4A158D0D}" srcOrd="0" destOrd="0" presId="urn:microsoft.com/office/officeart/2008/layout/HorizontalMultiLevelHierarchy"/>
    <dgm:cxn modelId="{9898B9E7-3D95-47C4-9FBD-6188D559743E}" type="presOf" srcId="{8FCE7586-A799-45FF-BB74-9052F4B3F550}" destId="{2AAF80E0-74FE-463B-8C19-279CFE67F34A}" srcOrd="0" destOrd="0" presId="urn:microsoft.com/office/officeart/2008/layout/HorizontalMultiLevelHierarchy"/>
    <dgm:cxn modelId="{202E16EF-3D52-4503-B7CC-83B4038CFADA}" srcId="{1A6F4BF8-8457-49EA-A223-355720548F49}" destId="{68B3CF2C-F646-4E33-893D-EBD41F47C7F2}" srcOrd="5" destOrd="0" parTransId="{8FCE7586-A799-45FF-BB74-9052F4B3F550}" sibTransId="{288F0B58-F160-4912-B5F6-F354086F9CDA}"/>
    <dgm:cxn modelId="{921CFEF3-4AE2-4AF2-8010-2FDDB520A154}" type="presOf" srcId="{8D8A1344-8DD0-400B-A07E-C174C948F8E7}" destId="{A048B33A-00C0-4E99-B393-982CA6DF0AEE}" srcOrd="1" destOrd="0" presId="urn:microsoft.com/office/officeart/2008/layout/HorizontalMultiLevelHierarchy"/>
    <dgm:cxn modelId="{32581FF6-1249-4811-A9D0-18A0F7244672}" type="presOf" srcId="{8FCE7586-A799-45FF-BB74-9052F4B3F550}" destId="{2DC366EB-1BD9-4B5E-AC98-964535841A3F}" srcOrd="1" destOrd="0" presId="urn:microsoft.com/office/officeart/2008/layout/HorizontalMultiLevelHierarchy"/>
    <dgm:cxn modelId="{8C318CFE-E0D8-473E-97B5-F88827F6E45B}" srcId="{1A6F4BF8-8457-49EA-A223-355720548F49}" destId="{8A3EB884-83A3-4E1F-BC24-BF7E0667F590}" srcOrd="0" destOrd="0" parTransId="{82B6DDD7-7DD0-4941-B793-750620213B91}" sibTransId="{59678D1C-F0F8-4FEC-90C8-55181D615911}"/>
    <dgm:cxn modelId="{98303E54-32E3-4FC2-8EE4-769C2C3653E0}" type="presParOf" srcId="{093C9E49-75DD-45CF-8154-D999ADA22879}" destId="{3C06401A-2606-470B-A5B2-1C5ED4443536}" srcOrd="0" destOrd="0" presId="urn:microsoft.com/office/officeart/2008/layout/HorizontalMultiLevelHierarchy"/>
    <dgm:cxn modelId="{82C9F306-4113-43C0-AECA-82FBB826D6D8}" type="presParOf" srcId="{3C06401A-2606-470B-A5B2-1C5ED4443536}" destId="{F1766240-4D19-4794-BDD8-14C1BA428A2C}" srcOrd="0" destOrd="0" presId="urn:microsoft.com/office/officeart/2008/layout/HorizontalMultiLevelHierarchy"/>
    <dgm:cxn modelId="{26B2FB7B-E53F-4DB8-88B2-2A5677559049}" type="presParOf" srcId="{3C06401A-2606-470B-A5B2-1C5ED4443536}" destId="{23B7A6A9-6B90-46CB-B29C-68B6924FEB44}" srcOrd="1" destOrd="0" presId="urn:microsoft.com/office/officeart/2008/layout/HorizontalMultiLevelHierarchy"/>
    <dgm:cxn modelId="{DE4F34E8-CD69-42DB-9D01-D01A1DD862A9}" type="presParOf" srcId="{23B7A6A9-6B90-46CB-B29C-68B6924FEB44}" destId="{94C282A8-F87C-4AD8-8AF6-363A4A158D0D}" srcOrd="0" destOrd="0" presId="urn:microsoft.com/office/officeart/2008/layout/HorizontalMultiLevelHierarchy"/>
    <dgm:cxn modelId="{0AA4A83A-E07E-4046-B849-840ABC2D41DC}" type="presParOf" srcId="{94C282A8-F87C-4AD8-8AF6-363A4A158D0D}" destId="{DEB68FA1-98DD-4B15-9A59-00372E7ED1D1}" srcOrd="0" destOrd="0" presId="urn:microsoft.com/office/officeart/2008/layout/HorizontalMultiLevelHierarchy"/>
    <dgm:cxn modelId="{4F1DEE25-636B-4C60-9681-28DC4544AFBF}" type="presParOf" srcId="{23B7A6A9-6B90-46CB-B29C-68B6924FEB44}" destId="{A287CB96-3A85-4430-9AAA-B25ECEC4E120}" srcOrd="1" destOrd="0" presId="urn:microsoft.com/office/officeart/2008/layout/HorizontalMultiLevelHierarchy"/>
    <dgm:cxn modelId="{5D12D6AE-A428-477C-93B1-C9EE8DB80A24}" type="presParOf" srcId="{A287CB96-3A85-4430-9AAA-B25ECEC4E120}" destId="{E7C4FDF1-7812-457D-AED8-4D9FF72CB6AE}" srcOrd="0" destOrd="0" presId="urn:microsoft.com/office/officeart/2008/layout/HorizontalMultiLevelHierarchy"/>
    <dgm:cxn modelId="{1168D268-BFAB-4734-97AA-05BA367F24B7}" type="presParOf" srcId="{A287CB96-3A85-4430-9AAA-B25ECEC4E120}" destId="{43B7646B-C5F7-4921-8197-55D19A31D0B9}" srcOrd="1" destOrd="0" presId="urn:microsoft.com/office/officeart/2008/layout/HorizontalMultiLevelHierarchy"/>
    <dgm:cxn modelId="{D40071E6-A797-49DF-B302-16BCEA556826}" type="presParOf" srcId="{23B7A6A9-6B90-46CB-B29C-68B6924FEB44}" destId="{1FF92623-8734-45BF-8A5A-41A3EC6956E6}" srcOrd="2" destOrd="0" presId="urn:microsoft.com/office/officeart/2008/layout/HorizontalMultiLevelHierarchy"/>
    <dgm:cxn modelId="{BBE104E1-B740-4162-8396-1C0057306030}" type="presParOf" srcId="{1FF92623-8734-45BF-8A5A-41A3EC6956E6}" destId="{36E091EE-F465-4F13-A4C4-2C2AFEABC985}" srcOrd="0" destOrd="0" presId="urn:microsoft.com/office/officeart/2008/layout/HorizontalMultiLevelHierarchy"/>
    <dgm:cxn modelId="{89983365-35A6-4CE2-82E1-666A1D7136EA}" type="presParOf" srcId="{23B7A6A9-6B90-46CB-B29C-68B6924FEB44}" destId="{4D4C765E-E80C-41FA-9333-C1DDC267565D}" srcOrd="3" destOrd="0" presId="urn:microsoft.com/office/officeart/2008/layout/HorizontalMultiLevelHierarchy"/>
    <dgm:cxn modelId="{341242C3-37AD-48A0-992B-9903550070FC}" type="presParOf" srcId="{4D4C765E-E80C-41FA-9333-C1DDC267565D}" destId="{E629C72C-D364-499E-B88F-671552BC0832}" srcOrd="0" destOrd="0" presId="urn:microsoft.com/office/officeart/2008/layout/HorizontalMultiLevelHierarchy"/>
    <dgm:cxn modelId="{8507AC09-C50A-4792-A535-8DA55383E7CE}" type="presParOf" srcId="{4D4C765E-E80C-41FA-9333-C1DDC267565D}" destId="{0BB33A6B-2870-40DE-BA32-CCE87100E6CB}" srcOrd="1" destOrd="0" presId="urn:microsoft.com/office/officeart/2008/layout/HorizontalMultiLevelHierarchy"/>
    <dgm:cxn modelId="{527CDE4A-F195-41CE-8DD1-6A1A4DBFD5D1}" type="presParOf" srcId="{23B7A6A9-6B90-46CB-B29C-68B6924FEB44}" destId="{FC5D9D3C-3BC9-4B66-87AF-F930FAC875F4}" srcOrd="4" destOrd="0" presId="urn:microsoft.com/office/officeart/2008/layout/HorizontalMultiLevelHierarchy"/>
    <dgm:cxn modelId="{EAB69A68-C07A-46A4-B6EA-FCC4D7203851}" type="presParOf" srcId="{FC5D9D3C-3BC9-4B66-87AF-F930FAC875F4}" destId="{C54DDA09-F4E6-4372-B0BA-F0B443FFF5F3}" srcOrd="0" destOrd="0" presId="urn:microsoft.com/office/officeart/2008/layout/HorizontalMultiLevelHierarchy"/>
    <dgm:cxn modelId="{2CB4BEC2-9770-4871-8206-6F34869C7E8A}" type="presParOf" srcId="{23B7A6A9-6B90-46CB-B29C-68B6924FEB44}" destId="{8A4538E2-9961-406D-980E-421D4A734BC4}" srcOrd="5" destOrd="0" presId="urn:microsoft.com/office/officeart/2008/layout/HorizontalMultiLevelHierarchy"/>
    <dgm:cxn modelId="{E2DA22AD-8E46-481B-BED4-3749C2DDCFF2}" type="presParOf" srcId="{8A4538E2-9961-406D-980E-421D4A734BC4}" destId="{E7D1C213-C153-434A-AF69-CEE34501C5DB}" srcOrd="0" destOrd="0" presId="urn:microsoft.com/office/officeart/2008/layout/HorizontalMultiLevelHierarchy"/>
    <dgm:cxn modelId="{634654C7-403E-4852-B374-2DFE4A42C8AF}" type="presParOf" srcId="{8A4538E2-9961-406D-980E-421D4A734BC4}" destId="{0FEA3021-CAA8-4847-853A-4D96660B0D9B}" srcOrd="1" destOrd="0" presId="urn:microsoft.com/office/officeart/2008/layout/HorizontalMultiLevelHierarchy"/>
    <dgm:cxn modelId="{96A34DC1-3472-4DC3-93A4-D49F2AB05FD9}" type="presParOf" srcId="{23B7A6A9-6B90-46CB-B29C-68B6924FEB44}" destId="{1F0CE705-489E-4465-A429-B29E5ED626F6}" srcOrd="6" destOrd="0" presId="urn:microsoft.com/office/officeart/2008/layout/HorizontalMultiLevelHierarchy"/>
    <dgm:cxn modelId="{141117FF-8A85-46BE-AC93-D7E4EDBA05B0}" type="presParOf" srcId="{1F0CE705-489E-4465-A429-B29E5ED626F6}" destId="{48F53E8A-1FDA-4109-BFC8-F6BC04EFD71F}" srcOrd="0" destOrd="0" presId="urn:microsoft.com/office/officeart/2008/layout/HorizontalMultiLevelHierarchy"/>
    <dgm:cxn modelId="{47B3F9F3-AFF2-4916-B233-1F300C745DFD}" type="presParOf" srcId="{23B7A6A9-6B90-46CB-B29C-68B6924FEB44}" destId="{F827098E-656D-49FF-AF51-FADE5F984B19}" srcOrd="7" destOrd="0" presId="urn:microsoft.com/office/officeart/2008/layout/HorizontalMultiLevelHierarchy"/>
    <dgm:cxn modelId="{8774FAB6-AF6B-403F-8F4D-D84ECF657908}" type="presParOf" srcId="{F827098E-656D-49FF-AF51-FADE5F984B19}" destId="{40E2BCEF-5B74-4467-AF4F-F77AD59BB56C}" srcOrd="0" destOrd="0" presId="urn:microsoft.com/office/officeart/2008/layout/HorizontalMultiLevelHierarchy"/>
    <dgm:cxn modelId="{4411D5D3-BB64-403E-B532-6D2AAE8B4DDD}" type="presParOf" srcId="{F827098E-656D-49FF-AF51-FADE5F984B19}" destId="{9446E457-EDA0-4504-8AD0-11A89427B9E8}" srcOrd="1" destOrd="0" presId="urn:microsoft.com/office/officeart/2008/layout/HorizontalMultiLevelHierarchy"/>
    <dgm:cxn modelId="{EBA4FC67-8ADE-4A2A-8E4E-02C4B3946B4D}" type="presParOf" srcId="{23B7A6A9-6B90-46CB-B29C-68B6924FEB44}" destId="{315C4972-FFD5-41FA-B685-FBF2868079DA}" srcOrd="8" destOrd="0" presId="urn:microsoft.com/office/officeart/2008/layout/HorizontalMultiLevelHierarchy"/>
    <dgm:cxn modelId="{9AD99BAA-8DF5-4B41-BFDA-8D3570F74DC1}" type="presParOf" srcId="{315C4972-FFD5-41FA-B685-FBF2868079DA}" destId="{A048B33A-00C0-4E99-B393-982CA6DF0AEE}" srcOrd="0" destOrd="0" presId="urn:microsoft.com/office/officeart/2008/layout/HorizontalMultiLevelHierarchy"/>
    <dgm:cxn modelId="{37A89B7F-6C69-496D-8278-153405A5CB89}" type="presParOf" srcId="{23B7A6A9-6B90-46CB-B29C-68B6924FEB44}" destId="{7A2E68D8-CEC9-4C9A-B927-1DBFB4A01561}" srcOrd="9" destOrd="0" presId="urn:microsoft.com/office/officeart/2008/layout/HorizontalMultiLevelHierarchy"/>
    <dgm:cxn modelId="{756761F0-32B6-4BED-929A-29CC86A4B200}" type="presParOf" srcId="{7A2E68D8-CEC9-4C9A-B927-1DBFB4A01561}" destId="{12D20929-0053-45FB-8555-922DFEAA66E1}" srcOrd="0" destOrd="0" presId="urn:microsoft.com/office/officeart/2008/layout/HorizontalMultiLevelHierarchy"/>
    <dgm:cxn modelId="{03B3C109-BA93-4A48-9FEF-B05FD8D0988B}" type="presParOf" srcId="{7A2E68D8-CEC9-4C9A-B927-1DBFB4A01561}" destId="{630671F2-ED90-483C-8EC0-B7C6C9919429}" srcOrd="1" destOrd="0" presId="urn:microsoft.com/office/officeart/2008/layout/HorizontalMultiLevelHierarchy"/>
    <dgm:cxn modelId="{DC36829F-7E60-422B-9FB2-C1A5E8B876BF}" type="presParOf" srcId="{23B7A6A9-6B90-46CB-B29C-68B6924FEB44}" destId="{2AAF80E0-74FE-463B-8C19-279CFE67F34A}" srcOrd="10" destOrd="0" presId="urn:microsoft.com/office/officeart/2008/layout/HorizontalMultiLevelHierarchy"/>
    <dgm:cxn modelId="{138E598D-ACBF-4123-B158-87EFC2956C0F}" type="presParOf" srcId="{2AAF80E0-74FE-463B-8C19-279CFE67F34A}" destId="{2DC366EB-1BD9-4B5E-AC98-964535841A3F}" srcOrd="0" destOrd="0" presId="urn:microsoft.com/office/officeart/2008/layout/HorizontalMultiLevelHierarchy"/>
    <dgm:cxn modelId="{1C3D3EEC-FCF3-4017-9268-484EB601D88F}" type="presParOf" srcId="{23B7A6A9-6B90-46CB-B29C-68B6924FEB44}" destId="{0357D4B5-88B8-4AD5-8312-191AB32F4E15}" srcOrd="11" destOrd="0" presId="urn:microsoft.com/office/officeart/2008/layout/HorizontalMultiLevelHierarchy"/>
    <dgm:cxn modelId="{CFE50B31-B5A9-4D65-8A39-A4E61C96ED95}" type="presParOf" srcId="{0357D4B5-88B8-4AD5-8312-191AB32F4E15}" destId="{4E5B3F56-26E2-4A20-9940-4D81B269A78A}" srcOrd="0" destOrd="0" presId="urn:microsoft.com/office/officeart/2008/layout/HorizontalMultiLevelHierarchy"/>
    <dgm:cxn modelId="{074DF94A-CAF3-4F3E-BF23-5B0C0A5C611A}" type="presParOf" srcId="{0357D4B5-88B8-4AD5-8312-191AB32F4E15}" destId="{B3CBDADE-7B96-4B0E-896A-2F1F8AE37B2A}" srcOrd="1" destOrd="0" presId="urn:microsoft.com/office/officeart/2008/layout/HorizontalMultiLevelHierarchy"/>
    <dgm:cxn modelId="{0C5E70FE-63F6-4DA7-AAA4-4B19EE35C9EC}" type="presParOf" srcId="{23B7A6A9-6B90-46CB-B29C-68B6924FEB44}" destId="{A606E55F-D401-43EF-9F86-B013FB05125B}" srcOrd="12" destOrd="0" presId="urn:microsoft.com/office/officeart/2008/layout/HorizontalMultiLevelHierarchy"/>
    <dgm:cxn modelId="{AE1CFD1A-86E3-46A6-8705-4143A111D7E9}" type="presParOf" srcId="{A606E55F-D401-43EF-9F86-B013FB05125B}" destId="{C9C613CA-FC58-4B8B-A02C-6FB4F76C424A}" srcOrd="0" destOrd="0" presId="urn:microsoft.com/office/officeart/2008/layout/HorizontalMultiLevelHierarchy"/>
    <dgm:cxn modelId="{4641959E-2FD7-40AB-9678-A084FF80217E}" type="presParOf" srcId="{23B7A6A9-6B90-46CB-B29C-68B6924FEB44}" destId="{54BEC622-1F2D-4320-BB0F-ED50EC403AD5}" srcOrd="13" destOrd="0" presId="urn:microsoft.com/office/officeart/2008/layout/HorizontalMultiLevelHierarchy"/>
    <dgm:cxn modelId="{9D1994A1-6CA5-4E6F-9DF2-200A362AF986}" type="presParOf" srcId="{54BEC622-1F2D-4320-BB0F-ED50EC403AD5}" destId="{61E56919-2A5F-4D13-9566-F2D4CDCCFADA}" srcOrd="0" destOrd="0" presId="urn:microsoft.com/office/officeart/2008/layout/HorizontalMultiLevelHierarchy"/>
    <dgm:cxn modelId="{856864DE-2701-4685-AE23-44128F75E7F7}" type="presParOf" srcId="{54BEC622-1F2D-4320-BB0F-ED50EC403AD5}" destId="{58ABA2B7-661E-4828-BEA1-E1C310D2B98C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0E6D858-7816-49EA-8FD7-25A24272378D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pl-PL"/>
        </a:p>
      </dgm:t>
    </dgm:pt>
    <dgm:pt modelId="{1A6F4BF8-8457-49EA-A223-355720548F49}">
      <dgm:prSet phldrT="[Tekst]" custT="1"/>
      <dgm:spPr/>
      <dgm:t>
        <a:bodyPr/>
        <a:lstStyle/>
        <a:p>
          <a:r>
            <a:rPr lang="pl-PL" sz="3600" dirty="0"/>
            <a:t>VI. Instytucje finansowe</a:t>
          </a:r>
        </a:p>
      </dgm:t>
    </dgm:pt>
    <dgm:pt modelId="{9E943B61-0B56-4E28-BBD1-39324085352D}" type="parTrans" cxnId="{D424A8D9-28F5-49A2-8771-AB673BC00511}">
      <dgm:prSet/>
      <dgm:spPr/>
      <dgm:t>
        <a:bodyPr/>
        <a:lstStyle/>
        <a:p>
          <a:endParaRPr lang="pl-PL"/>
        </a:p>
      </dgm:t>
    </dgm:pt>
    <dgm:pt modelId="{3D351FDC-6273-450C-97F2-B73E1E9CE8DF}" type="sibTrans" cxnId="{D424A8D9-28F5-49A2-8771-AB673BC00511}">
      <dgm:prSet/>
      <dgm:spPr/>
      <dgm:t>
        <a:bodyPr/>
        <a:lstStyle/>
        <a:p>
          <a:endParaRPr lang="pl-PL"/>
        </a:p>
      </dgm:t>
    </dgm:pt>
    <dgm:pt modelId="{E92A3CBC-EC16-4CC9-AF91-9D1F5472CCF5}">
      <dgm:prSet phldrT="[Tekst]"/>
      <dgm:spPr/>
      <dgm:t>
        <a:bodyPr/>
        <a:lstStyle/>
        <a:p>
          <a:r>
            <a:rPr lang="pl-PL" dirty="0"/>
            <a:t>Spłacanie kredytu</a:t>
          </a:r>
        </a:p>
      </dgm:t>
    </dgm:pt>
    <dgm:pt modelId="{B67A0C56-132E-4D5B-BADF-693C41CCD6ED}" type="parTrans" cxnId="{72604D3B-037B-473A-86BD-3612CC3106FC}">
      <dgm:prSet/>
      <dgm:spPr/>
      <dgm:t>
        <a:bodyPr/>
        <a:lstStyle/>
        <a:p>
          <a:endParaRPr lang="pl-PL"/>
        </a:p>
      </dgm:t>
    </dgm:pt>
    <dgm:pt modelId="{421FA6F6-ED89-430A-A263-0E570F8BF4B6}" type="sibTrans" cxnId="{72604D3B-037B-473A-86BD-3612CC3106FC}">
      <dgm:prSet/>
      <dgm:spPr/>
      <dgm:t>
        <a:bodyPr/>
        <a:lstStyle/>
        <a:p>
          <a:endParaRPr lang="pl-PL"/>
        </a:p>
      </dgm:t>
    </dgm:pt>
    <dgm:pt modelId="{D7622111-409C-4602-B630-3AF0BCF7220A}">
      <dgm:prSet phldrT="[Tekst]"/>
      <dgm:spPr/>
      <dgm:t>
        <a:bodyPr/>
        <a:lstStyle/>
        <a:p>
          <a:r>
            <a:rPr lang="pl-PL" dirty="0"/>
            <a:t>Konto osobiste</a:t>
          </a:r>
        </a:p>
      </dgm:t>
    </dgm:pt>
    <dgm:pt modelId="{E30001AC-46FD-43D7-921D-CC4B68BF26BB}" type="parTrans" cxnId="{6CC75379-5D0E-451F-AA73-1036E554A999}">
      <dgm:prSet/>
      <dgm:spPr/>
      <dgm:t>
        <a:bodyPr/>
        <a:lstStyle/>
        <a:p>
          <a:endParaRPr lang="pl-PL"/>
        </a:p>
      </dgm:t>
    </dgm:pt>
    <dgm:pt modelId="{C3027BBB-B78B-4081-96C0-FCC991A0939B}" type="sibTrans" cxnId="{6CC75379-5D0E-451F-AA73-1036E554A999}">
      <dgm:prSet/>
      <dgm:spPr/>
      <dgm:t>
        <a:bodyPr/>
        <a:lstStyle/>
        <a:p>
          <a:endParaRPr lang="pl-PL"/>
        </a:p>
      </dgm:t>
    </dgm:pt>
    <dgm:pt modelId="{C7D3018F-F631-4C35-8B4F-A86FEA3C2FAB}">
      <dgm:prSet phldrT="[Tekst]"/>
      <dgm:spPr/>
      <dgm:t>
        <a:bodyPr/>
        <a:lstStyle/>
        <a:p>
          <a:r>
            <a:rPr lang="pl-PL" dirty="0"/>
            <a:t>Kredyt</a:t>
          </a:r>
        </a:p>
      </dgm:t>
    </dgm:pt>
    <dgm:pt modelId="{7F41C240-EE14-4459-8BA1-6A00B55AD8BB}" type="parTrans" cxnId="{B39738BA-B54A-4369-87A7-27A412FBA178}">
      <dgm:prSet/>
      <dgm:spPr/>
      <dgm:t>
        <a:bodyPr/>
        <a:lstStyle/>
        <a:p>
          <a:endParaRPr lang="pl-PL"/>
        </a:p>
      </dgm:t>
    </dgm:pt>
    <dgm:pt modelId="{3684884C-1387-4F1F-9EA6-E8933274FFF2}" type="sibTrans" cxnId="{B39738BA-B54A-4369-87A7-27A412FBA178}">
      <dgm:prSet/>
      <dgm:spPr/>
      <dgm:t>
        <a:bodyPr/>
        <a:lstStyle/>
        <a:p>
          <a:endParaRPr lang="pl-PL"/>
        </a:p>
      </dgm:t>
    </dgm:pt>
    <dgm:pt modelId="{7279EA70-5409-4F14-A488-8E08F8843EA7}">
      <dgm:prSet phldrT="[Tekst]"/>
      <dgm:spPr/>
      <dgm:t>
        <a:bodyPr/>
        <a:lstStyle/>
        <a:p>
          <a:r>
            <a:rPr lang="pl-PL" dirty="0"/>
            <a:t>Karta płatnicza</a:t>
          </a:r>
        </a:p>
      </dgm:t>
    </dgm:pt>
    <dgm:pt modelId="{66F4D1EA-2E7D-4EE7-A653-31C0A1C56F0D}" type="parTrans" cxnId="{868C9C9F-9548-48C9-9E0D-2B2E9143B9F1}">
      <dgm:prSet/>
      <dgm:spPr/>
      <dgm:t>
        <a:bodyPr/>
        <a:lstStyle/>
        <a:p>
          <a:endParaRPr lang="pl-PL"/>
        </a:p>
      </dgm:t>
    </dgm:pt>
    <dgm:pt modelId="{B884D885-E998-48C9-ACA5-E13CBA8ABEFB}" type="sibTrans" cxnId="{868C9C9F-9548-48C9-9E0D-2B2E9143B9F1}">
      <dgm:prSet/>
      <dgm:spPr/>
      <dgm:t>
        <a:bodyPr/>
        <a:lstStyle/>
        <a:p>
          <a:endParaRPr lang="pl-PL"/>
        </a:p>
      </dgm:t>
    </dgm:pt>
    <dgm:pt modelId="{579CC17A-0082-4203-B8CD-469DA404BF39}">
      <dgm:prSet phldrT="[Tekst]"/>
      <dgm:spPr/>
      <dgm:t>
        <a:bodyPr/>
        <a:lstStyle/>
        <a:p>
          <a:r>
            <a:rPr lang="pl-PL" dirty="0"/>
            <a:t>Spółdzielcza kasa oszczędnościowo-kredytowa</a:t>
          </a:r>
        </a:p>
      </dgm:t>
    </dgm:pt>
    <dgm:pt modelId="{7028D39C-C78C-438A-9416-49BD8C651D1E}" type="parTrans" cxnId="{9C82FEFC-FB39-4F8D-B827-985B179CDD1F}">
      <dgm:prSet/>
      <dgm:spPr/>
      <dgm:t>
        <a:bodyPr/>
        <a:lstStyle/>
        <a:p>
          <a:endParaRPr lang="pl-PL"/>
        </a:p>
      </dgm:t>
    </dgm:pt>
    <dgm:pt modelId="{92D1578C-012E-4B29-B140-6E68C524BE8B}" type="sibTrans" cxnId="{9C82FEFC-FB39-4F8D-B827-985B179CDD1F}">
      <dgm:prSet/>
      <dgm:spPr/>
      <dgm:t>
        <a:bodyPr/>
        <a:lstStyle/>
        <a:p>
          <a:endParaRPr lang="pl-PL"/>
        </a:p>
      </dgm:t>
    </dgm:pt>
    <dgm:pt modelId="{31E98F82-EA10-466C-80B5-2B74AAC92CF1}">
      <dgm:prSet phldrT="[Tekst]"/>
      <dgm:spPr/>
      <dgm:t>
        <a:bodyPr/>
        <a:lstStyle/>
        <a:p>
          <a:r>
            <a:rPr lang="pl-PL" dirty="0"/>
            <a:t>Dług</a:t>
          </a:r>
        </a:p>
      </dgm:t>
    </dgm:pt>
    <dgm:pt modelId="{F0E0F734-ACB9-4A48-B3B0-B05C1E1994B7}" type="parTrans" cxnId="{C846EB6F-1260-454E-937F-64216BC3BF33}">
      <dgm:prSet/>
      <dgm:spPr/>
      <dgm:t>
        <a:bodyPr/>
        <a:lstStyle/>
        <a:p>
          <a:endParaRPr lang="pl-PL"/>
        </a:p>
      </dgm:t>
    </dgm:pt>
    <dgm:pt modelId="{37F03E55-CD7F-4007-B856-F2FA6089B4E8}" type="sibTrans" cxnId="{C846EB6F-1260-454E-937F-64216BC3BF33}">
      <dgm:prSet/>
      <dgm:spPr/>
    </dgm:pt>
    <dgm:pt modelId="{093C9E49-75DD-45CF-8154-D999ADA22879}" type="pres">
      <dgm:prSet presAssocID="{60E6D858-7816-49EA-8FD7-25A24272378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C06401A-2606-470B-A5B2-1C5ED4443536}" type="pres">
      <dgm:prSet presAssocID="{1A6F4BF8-8457-49EA-A223-355720548F49}" presName="root1" presStyleCnt="0"/>
      <dgm:spPr/>
    </dgm:pt>
    <dgm:pt modelId="{F1766240-4D19-4794-BDD8-14C1BA428A2C}" type="pres">
      <dgm:prSet presAssocID="{1A6F4BF8-8457-49EA-A223-355720548F49}" presName="LevelOneTextNode" presStyleLbl="node0" presStyleIdx="0" presStyleCnt="1" custScaleX="253645" custScaleY="127047" custLinFactNeighborX="23568" custLinFactNeighborY="-130">
        <dgm:presLayoutVars>
          <dgm:chPref val="3"/>
        </dgm:presLayoutVars>
      </dgm:prSet>
      <dgm:spPr/>
    </dgm:pt>
    <dgm:pt modelId="{23B7A6A9-6B90-46CB-B29C-68B6924FEB44}" type="pres">
      <dgm:prSet presAssocID="{1A6F4BF8-8457-49EA-A223-355720548F49}" presName="level2hierChild" presStyleCnt="0"/>
      <dgm:spPr/>
    </dgm:pt>
    <dgm:pt modelId="{9CC25500-ED02-4D20-BC1E-91102D74C839}" type="pres">
      <dgm:prSet presAssocID="{7F41C240-EE14-4459-8BA1-6A00B55AD8BB}" presName="conn2-1" presStyleLbl="parChTrans1D2" presStyleIdx="0" presStyleCnt="6"/>
      <dgm:spPr/>
    </dgm:pt>
    <dgm:pt modelId="{21269016-C8B9-4066-8000-30D28724F82F}" type="pres">
      <dgm:prSet presAssocID="{7F41C240-EE14-4459-8BA1-6A00B55AD8BB}" presName="connTx" presStyleLbl="parChTrans1D2" presStyleIdx="0" presStyleCnt="6"/>
      <dgm:spPr/>
    </dgm:pt>
    <dgm:pt modelId="{07537304-278D-4CCD-9C15-AB59071CABB8}" type="pres">
      <dgm:prSet presAssocID="{C7D3018F-F631-4C35-8B4F-A86FEA3C2FAB}" presName="root2" presStyleCnt="0"/>
      <dgm:spPr/>
    </dgm:pt>
    <dgm:pt modelId="{C68AD4E9-CE54-4219-A079-8E0A232E26DD}" type="pres">
      <dgm:prSet presAssocID="{C7D3018F-F631-4C35-8B4F-A86FEA3C2FAB}" presName="LevelTwoTextNode" presStyleLbl="node2" presStyleIdx="0" presStyleCnt="6">
        <dgm:presLayoutVars>
          <dgm:chPref val="3"/>
        </dgm:presLayoutVars>
      </dgm:prSet>
      <dgm:spPr/>
    </dgm:pt>
    <dgm:pt modelId="{68B5702D-0434-40EC-95B8-D0AB9885EB7A}" type="pres">
      <dgm:prSet presAssocID="{C7D3018F-F631-4C35-8B4F-A86FEA3C2FAB}" presName="level3hierChild" presStyleCnt="0"/>
      <dgm:spPr/>
    </dgm:pt>
    <dgm:pt modelId="{1A6CEA62-3187-4B65-9561-D9CB4E2ABBB5}" type="pres">
      <dgm:prSet presAssocID="{B67A0C56-132E-4D5B-BADF-693C41CCD6ED}" presName="conn2-1" presStyleLbl="parChTrans1D2" presStyleIdx="1" presStyleCnt="6"/>
      <dgm:spPr/>
    </dgm:pt>
    <dgm:pt modelId="{D70B8602-ADFC-424A-B073-15FBF7D79193}" type="pres">
      <dgm:prSet presAssocID="{B67A0C56-132E-4D5B-BADF-693C41CCD6ED}" presName="connTx" presStyleLbl="parChTrans1D2" presStyleIdx="1" presStyleCnt="6"/>
      <dgm:spPr/>
    </dgm:pt>
    <dgm:pt modelId="{922FD4C7-582A-4958-947F-2EA7D98C10C5}" type="pres">
      <dgm:prSet presAssocID="{E92A3CBC-EC16-4CC9-AF91-9D1F5472CCF5}" presName="root2" presStyleCnt="0"/>
      <dgm:spPr/>
    </dgm:pt>
    <dgm:pt modelId="{48E34E99-D8FC-4785-A1B8-6D4B8B9CF99A}" type="pres">
      <dgm:prSet presAssocID="{E92A3CBC-EC16-4CC9-AF91-9D1F5472CCF5}" presName="LevelTwoTextNode" presStyleLbl="node2" presStyleIdx="1" presStyleCnt="6">
        <dgm:presLayoutVars>
          <dgm:chPref val="3"/>
        </dgm:presLayoutVars>
      </dgm:prSet>
      <dgm:spPr/>
    </dgm:pt>
    <dgm:pt modelId="{79DFE695-2675-4BD4-B1B1-3CE4B9A4FD89}" type="pres">
      <dgm:prSet presAssocID="{E92A3CBC-EC16-4CC9-AF91-9D1F5472CCF5}" presName="level3hierChild" presStyleCnt="0"/>
      <dgm:spPr/>
    </dgm:pt>
    <dgm:pt modelId="{D5BEE007-1CDA-4163-A505-86218AEC0868}" type="pres">
      <dgm:prSet presAssocID="{E30001AC-46FD-43D7-921D-CC4B68BF26BB}" presName="conn2-1" presStyleLbl="parChTrans1D2" presStyleIdx="2" presStyleCnt="6"/>
      <dgm:spPr/>
    </dgm:pt>
    <dgm:pt modelId="{C5AE1F39-BBE2-472C-80A6-949F1AA7611F}" type="pres">
      <dgm:prSet presAssocID="{E30001AC-46FD-43D7-921D-CC4B68BF26BB}" presName="connTx" presStyleLbl="parChTrans1D2" presStyleIdx="2" presStyleCnt="6"/>
      <dgm:spPr/>
    </dgm:pt>
    <dgm:pt modelId="{4F76FF02-D9D3-4296-8798-BB6FCCA74E92}" type="pres">
      <dgm:prSet presAssocID="{D7622111-409C-4602-B630-3AF0BCF7220A}" presName="root2" presStyleCnt="0"/>
      <dgm:spPr/>
    </dgm:pt>
    <dgm:pt modelId="{FEF2CE58-1B66-4A8C-9264-769A900CA1C2}" type="pres">
      <dgm:prSet presAssocID="{D7622111-409C-4602-B630-3AF0BCF7220A}" presName="LevelTwoTextNode" presStyleLbl="node2" presStyleIdx="2" presStyleCnt="6">
        <dgm:presLayoutVars>
          <dgm:chPref val="3"/>
        </dgm:presLayoutVars>
      </dgm:prSet>
      <dgm:spPr/>
    </dgm:pt>
    <dgm:pt modelId="{FCC656DA-D51E-464C-BFCC-D2E81361C9FF}" type="pres">
      <dgm:prSet presAssocID="{D7622111-409C-4602-B630-3AF0BCF7220A}" presName="level3hierChild" presStyleCnt="0"/>
      <dgm:spPr/>
    </dgm:pt>
    <dgm:pt modelId="{BDD1B11C-E8C6-4426-A12D-1728302BB5FC}" type="pres">
      <dgm:prSet presAssocID="{66F4D1EA-2E7D-4EE7-A653-31C0A1C56F0D}" presName="conn2-1" presStyleLbl="parChTrans1D2" presStyleIdx="3" presStyleCnt="6"/>
      <dgm:spPr/>
    </dgm:pt>
    <dgm:pt modelId="{31290E78-FDA0-4539-AB2E-B647BD1985AD}" type="pres">
      <dgm:prSet presAssocID="{66F4D1EA-2E7D-4EE7-A653-31C0A1C56F0D}" presName="connTx" presStyleLbl="parChTrans1D2" presStyleIdx="3" presStyleCnt="6"/>
      <dgm:spPr/>
    </dgm:pt>
    <dgm:pt modelId="{6FE0792A-3BBD-4060-877F-07DCC5BF239B}" type="pres">
      <dgm:prSet presAssocID="{7279EA70-5409-4F14-A488-8E08F8843EA7}" presName="root2" presStyleCnt="0"/>
      <dgm:spPr/>
    </dgm:pt>
    <dgm:pt modelId="{179F760F-4531-43C1-847A-45166723883C}" type="pres">
      <dgm:prSet presAssocID="{7279EA70-5409-4F14-A488-8E08F8843EA7}" presName="LevelTwoTextNode" presStyleLbl="node2" presStyleIdx="3" presStyleCnt="6">
        <dgm:presLayoutVars>
          <dgm:chPref val="3"/>
        </dgm:presLayoutVars>
      </dgm:prSet>
      <dgm:spPr/>
    </dgm:pt>
    <dgm:pt modelId="{10BA28A4-7CC5-489C-8BB3-AD5FC77137E8}" type="pres">
      <dgm:prSet presAssocID="{7279EA70-5409-4F14-A488-8E08F8843EA7}" presName="level3hierChild" presStyleCnt="0"/>
      <dgm:spPr/>
    </dgm:pt>
    <dgm:pt modelId="{3FDF0D75-E84C-4BC1-9DDA-75738513CC6B}" type="pres">
      <dgm:prSet presAssocID="{7028D39C-C78C-438A-9416-49BD8C651D1E}" presName="conn2-1" presStyleLbl="parChTrans1D2" presStyleIdx="4" presStyleCnt="6"/>
      <dgm:spPr/>
    </dgm:pt>
    <dgm:pt modelId="{417468F4-B7C8-45B8-80D2-1D74E10C31D6}" type="pres">
      <dgm:prSet presAssocID="{7028D39C-C78C-438A-9416-49BD8C651D1E}" presName="connTx" presStyleLbl="parChTrans1D2" presStyleIdx="4" presStyleCnt="6"/>
      <dgm:spPr/>
    </dgm:pt>
    <dgm:pt modelId="{24173C01-DD96-4A3F-BCBF-4073E18C304E}" type="pres">
      <dgm:prSet presAssocID="{579CC17A-0082-4203-B8CD-469DA404BF39}" presName="root2" presStyleCnt="0"/>
      <dgm:spPr/>
    </dgm:pt>
    <dgm:pt modelId="{506FCDA6-3B56-4191-9F47-ED67E9CB3FB2}" type="pres">
      <dgm:prSet presAssocID="{579CC17A-0082-4203-B8CD-469DA404BF39}" presName="LevelTwoTextNode" presStyleLbl="node2" presStyleIdx="4" presStyleCnt="6">
        <dgm:presLayoutVars>
          <dgm:chPref val="3"/>
        </dgm:presLayoutVars>
      </dgm:prSet>
      <dgm:spPr/>
    </dgm:pt>
    <dgm:pt modelId="{AEC214CE-27A8-443C-864A-B0E9A7D8343D}" type="pres">
      <dgm:prSet presAssocID="{579CC17A-0082-4203-B8CD-469DA404BF39}" presName="level3hierChild" presStyleCnt="0"/>
      <dgm:spPr/>
    </dgm:pt>
    <dgm:pt modelId="{A50497BC-A226-40C5-A609-CAD422923364}" type="pres">
      <dgm:prSet presAssocID="{F0E0F734-ACB9-4A48-B3B0-B05C1E1994B7}" presName="conn2-1" presStyleLbl="parChTrans1D2" presStyleIdx="5" presStyleCnt="6"/>
      <dgm:spPr/>
    </dgm:pt>
    <dgm:pt modelId="{0C36C8F1-728D-461C-AFCE-3CB6A5804F52}" type="pres">
      <dgm:prSet presAssocID="{F0E0F734-ACB9-4A48-B3B0-B05C1E1994B7}" presName="connTx" presStyleLbl="parChTrans1D2" presStyleIdx="5" presStyleCnt="6"/>
      <dgm:spPr/>
    </dgm:pt>
    <dgm:pt modelId="{CAF96D12-1263-4B38-92D3-94CEE1685E0B}" type="pres">
      <dgm:prSet presAssocID="{31E98F82-EA10-466C-80B5-2B74AAC92CF1}" presName="root2" presStyleCnt="0"/>
      <dgm:spPr/>
    </dgm:pt>
    <dgm:pt modelId="{A8E94A86-8D87-46FF-8ABF-17B5A9EA3D76}" type="pres">
      <dgm:prSet presAssocID="{31E98F82-EA10-466C-80B5-2B74AAC92CF1}" presName="LevelTwoTextNode" presStyleLbl="node2" presStyleIdx="5" presStyleCnt="6">
        <dgm:presLayoutVars>
          <dgm:chPref val="3"/>
        </dgm:presLayoutVars>
      </dgm:prSet>
      <dgm:spPr/>
    </dgm:pt>
    <dgm:pt modelId="{6247AF16-0279-4847-9974-22A3EA7054A7}" type="pres">
      <dgm:prSet presAssocID="{31E98F82-EA10-466C-80B5-2B74AAC92CF1}" presName="level3hierChild" presStyleCnt="0"/>
      <dgm:spPr/>
    </dgm:pt>
  </dgm:ptLst>
  <dgm:cxnLst>
    <dgm:cxn modelId="{60B6AF13-19D0-4CC0-9F61-078A41670D38}" type="presOf" srcId="{F0E0F734-ACB9-4A48-B3B0-B05C1E1994B7}" destId="{0C36C8F1-728D-461C-AFCE-3CB6A5804F52}" srcOrd="1" destOrd="0" presId="urn:microsoft.com/office/officeart/2008/layout/HorizontalMultiLevelHierarchy"/>
    <dgm:cxn modelId="{E3C79614-3A1D-4EE5-B2BD-221D064E655A}" type="presOf" srcId="{D7622111-409C-4602-B630-3AF0BCF7220A}" destId="{FEF2CE58-1B66-4A8C-9264-769A900CA1C2}" srcOrd="0" destOrd="0" presId="urn:microsoft.com/office/officeart/2008/layout/HorizontalMultiLevelHierarchy"/>
    <dgm:cxn modelId="{8CC1C91F-25C6-433A-92A0-75B0AE9554BB}" type="presOf" srcId="{B67A0C56-132E-4D5B-BADF-693C41CCD6ED}" destId="{D70B8602-ADFC-424A-B073-15FBF7D79193}" srcOrd="1" destOrd="0" presId="urn:microsoft.com/office/officeart/2008/layout/HorizontalMultiLevelHierarchy"/>
    <dgm:cxn modelId="{C0EFAE21-1E9D-41A4-96B3-2F8593B8EA00}" type="presOf" srcId="{60E6D858-7816-49EA-8FD7-25A24272378D}" destId="{093C9E49-75DD-45CF-8154-D999ADA22879}" srcOrd="0" destOrd="0" presId="urn:microsoft.com/office/officeart/2008/layout/HorizontalMultiLevelHierarchy"/>
    <dgm:cxn modelId="{CFCF9737-9E06-482C-801B-CFB8F6F35D36}" type="presOf" srcId="{31E98F82-EA10-466C-80B5-2B74AAC92CF1}" destId="{A8E94A86-8D87-46FF-8ABF-17B5A9EA3D76}" srcOrd="0" destOrd="0" presId="urn:microsoft.com/office/officeart/2008/layout/HorizontalMultiLevelHierarchy"/>
    <dgm:cxn modelId="{72604D3B-037B-473A-86BD-3612CC3106FC}" srcId="{1A6F4BF8-8457-49EA-A223-355720548F49}" destId="{E92A3CBC-EC16-4CC9-AF91-9D1F5472CCF5}" srcOrd="1" destOrd="0" parTransId="{B67A0C56-132E-4D5B-BADF-693C41CCD6ED}" sibTransId="{421FA6F6-ED89-430A-A263-0E570F8BF4B6}"/>
    <dgm:cxn modelId="{A729514A-9761-4480-85E5-8734E972A348}" type="presOf" srcId="{1A6F4BF8-8457-49EA-A223-355720548F49}" destId="{F1766240-4D19-4794-BDD8-14C1BA428A2C}" srcOrd="0" destOrd="0" presId="urn:microsoft.com/office/officeart/2008/layout/HorizontalMultiLevelHierarchy"/>
    <dgm:cxn modelId="{C846EB6F-1260-454E-937F-64216BC3BF33}" srcId="{1A6F4BF8-8457-49EA-A223-355720548F49}" destId="{31E98F82-EA10-466C-80B5-2B74AAC92CF1}" srcOrd="5" destOrd="0" parTransId="{F0E0F734-ACB9-4A48-B3B0-B05C1E1994B7}" sibTransId="{37F03E55-CD7F-4007-B856-F2FA6089B4E8}"/>
    <dgm:cxn modelId="{32C7A155-0D06-44AE-A48B-EC687C1501CD}" type="presOf" srcId="{C7D3018F-F631-4C35-8B4F-A86FEA3C2FAB}" destId="{C68AD4E9-CE54-4219-A079-8E0A232E26DD}" srcOrd="0" destOrd="0" presId="urn:microsoft.com/office/officeart/2008/layout/HorizontalMultiLevelHierarchy"/>
    <dgm:cxn modelId="{3BDBEC55-CCDD-4166-BD9B-E44858155435}" type="presOf" srcId="{7028D39C-C78C-438A-9416-49BD8C651D1E}" destId="{3FDF0D75-E84C-4BC1-9DDA-75738513CC6B}" srcOrd="0" destOrd="0" presId="urn:microsoft.com/office/officeart/2008/layout/HorizontalMultiLevelHierarchy"/>
    <dgm:cxn modelId="{437C1E57-C638-4B64-99C6-FD0AE4CCAB1F}" type="presOf" srcId="{7028D39C-C78C-438A-9416-49BD8C651D1E}" destId="{417468F4-B7C8-45B8-80D2-1D74E10C31D6}" srcOrd="1" destOrd="0" presId="urn:microsoft.com/office/officeart/2008/layout/HorizontalMultiLevelHierarchy"/>
    <dgm:cxn modelId="{6CC75379-5D0E-451F-AA73-1036E554A999}" srcId="{1A6F4BF8-8457-49EA-A223-355720548F49}" destId="{D7622111-409C-4602-B630-3AF0BCF7220A}" srcOrd="2" destOrd="0" parTransId="{E30001AC-46FD-43D7-921D-CC4B68BF26BB}" sibTransId="{C3027BBB-B78B-4081-96C0-FCC991A0939B}"/>
    <dgm:cxn modelId="{868C9C9F-9548-48C9-9E0D-2B2E9143B9F1}" srcId="{1A6F4BF8-8457-49EA-A223-355720548F49}" destId="{7279EA70-5409-4F14-A488-8E08F8843EA7}" srcOrd="3" destOrd="0" parTransId="{66F4D1EA-2E7D-4EE7-A653-31C0A1C56F0D}" sibTransId="{B884D885-E998-48C9-ACA5-E13CBA8ABEFB}"/>
    <dgm:cxn modelId="{95D0AFA2-1870-4A34-BE4D-CE7BA3F5C6EA}" type="presOf" srcId="{F0E0F734-ACB9-4A48-B3B0-B05C1E1994B7}" destId="{A50497BC-A226-40C5-A609-CAD422923364}" srcOrd="0" destOrd="0" presId="urn:microsoft.com/office/officeart/2008/layout/HorizontalMultiLevelHierarchy"/>
    <dgm:cxn modelId="{4AEC6EB7-DDE2-4723-AF8F-BEA253EF7CD6}" type="presOf" srcId="{66F4D1EA-2E7D-4EE7-A653-31C0A1C56F0D}" destId="{31290E78-FDA0-4539-AB2E-B647BD1985AD}" srcOrd="1" destOrd="0" presId="urn:microsoft.com/office/officeart/2008/layout/HorizontalMultiLevelHierarchy"/>
    <dgm:cxn modelId="{B39738BA-B54A-4369-87A7-27A412FBA178}" srcId="{1A6F4BF8-8457-49EA-A223-355720548F49}" destId="{C7D3018F-F631-4C35-8B4F-A86FEA3C2FAB}" srcOrd="0" destOrd="0" parTransId="{7F41C240-EE14-4459-8BA1-6A00B55AD8BB}" sibTransId="{3684884C-1387-4F1F-9EA6-E8933274FFF2}"/>
    <dgm:cxn modelId="{B021A0C5-B4F4-42FB-A987-DA329E6B51D0}" type="presOf" srcId="{7279EA70-5409-4F14-A488-8E08F8843EA7}" destId="{179F760F-4531-43C1-847A-45166723883C}" srcOrd="0" destOrd="0" presId="urn:microsoft.com/office/officeart/2008/layout/HorizontalMultiLevelHierarchy"/>
    <dgm:cxn modelId="{E70DC9C5-5D61-41F5-8759-CD11C46A890F}" type="presOf" srcId="{E30001AC-46FD-43D7-921D-CC4B68BF26BB}" destId="{D5BEE007-1CDA-4163-A505-86218AEC0868}" srcOrd="0" destOrd="0" presId="urn:microsoft.com/office/officeart/2008/layout/HorizontalMultiLevelHierarchy"/>
    <dgm:cxn modelId="{C8564BC7-4A0D-4F4D-AB0A-2649D452FED8}" type="presOf" srcId="{E30001AC-46FD-43D7-921D-CC4B68BF26BB}" destId="{C5AE1F39-BBE2-472C-80A6-949F1AA7611F}" srcOrd="1" destOrd="0" presId="urn:microsoft.com/office/officeart/2008/layout/HorizontalMultiLevelHierarchy"/>
    <dgm:cxn modelId="{5D41D6CA-204B-4968-A37A-C2C3398075A0}" type="presOf" srcId="{66F4D1EA-2E7D-4EE7-A653-31C0A1C56F0D}" destId="{BDD1B11C-E8C6-4426-A12D-1728302BB5FC}" srcOrd="0" destOrd="0" presId="urn:microsoft.com/office/officeart/2008/layout/HorizontalMultiLevelHierarchy"/>
    <dgm:cxn modelId="{28D944D7-A1D2-4C46-99A8-DEF7A60859B6}" type="presOf" srcId="{B67A0C56-132E-4D5B-BADF-693C41CCD6ED}" destId="{1A6CEA62-3187-4B65-9561-D9CB4E2ABBB5}" srcOrd="0" destOrd="0" presId="urn:microsoft.com/office/officeart/2008/layout/HorizontalMultiLevelHierarchy"/>
    <dgm:cxn modelId="{D424A8D9-28F5-49A2-8771-AB673BC00511}" srcId="{60E6D858-7816-49EA-8FD7-25A24272378D}" destId="{1A6F4BF8-8457-49EA-A223-355720548F49}" srcOrd="0" destOrd="0" parTransId="{9E943B61-0B56-4E28-BBD1-39324085352D}" sibTransId="{3D351FDC-6273-450C-97F2-B73E1E9CE8DF}"/>
    <dgm:cxn modelId="{4EB5F1D9-C084-410C-98DB-24CFB0D98BFD}" type="presOf" srcId="{579CC17A-0082-4203-B8CD-469DA404BF39}" destId="{506FCDA6-3B56-4191-9F47-ED67E9CB3FB2}" srcOrd="0" destOrd="0" presId="urn:microsoft.com/office/officeart/2008/layout/HorizontalMultiLevelHierarchy"/>
    <dgm:cxn modelId="{B7593BF5-4C3F-4628-8EE2-A16EA03D2FC0}" type="presOf" srcId="{7F41C240-EE14-4459-8BA1-6A00B55AD8BB}" destId="{9CC25500-ED02-4D20-BC1E-91102D74C839}" srcOrd="0" destOrd="0" presId="urn:microsoft.com/office/officeart/2008/layout/HorizontalMultiLevelHierarchy"/>
    <dgm:cxn modelId="{587109F8-A040-4346-B952-8895D6C94E6C}" type="presOf" srcId="{7F41C240-EE14-4459-8BA1-6A00B55AD8BB}" destId="{21269016-C8B9-4066-8000-30D28724F82F}" srcOrd="1" destOrd="0" presId="urn:microsoft.com/office/officeart/2008/layout/HorizontalMultiLevelHierarchy"/>
    <dgm:cxn modelId="{8E049CF9-9E6B-4A04-AD1E-BF6EF63F4661}" type="presOf" srcId="{E92A3CBC-EC16-4CC9-AF91-9D1F5472CCF5}" destId="{48E34E99-D8FC-4785-A1B8-6D4B8B9CF99A}" srcOrd="0" destOrd="0" presId="urn:microsoft.com/office/officeart/2008/layout/HorizontalMultiLevelHierarchy"/>
    <dgm:cxn modelId="{9C82FEFC-FB39-4F8D-B827-985B179CDD1F}" srcId="{1A6F4BF8-8457-49EA-A223-355720548F49}" destId="{579CC17A-0082-4203-B8CD-469DA404BF39}" srcOrd="4" destOrd="0" parTransId="{7028D39C-C78C-438A-9416-49BD8C651D1E}" sibTransId="{92D1578C-012E-4B29-B140-6E68C524BE8B}"/>
    <dgm:cxn modelId="{98303E54-32E3-4FC2-8EE4-769C2C3653E0}" type="presParOf" srcId="{093C9E49-75DD-45CF-8154-D999ADA22879}" destId="{3C06401A-2606-470B-A5B2-1C5ED4443536}" srcOrd="0" destOrd="0" presId="urn:microsoft.com/office/officeart/2008/layout/HorizontalMultiLevelHierarchy"/>
    <dgm:cxn modelId="{82C9F306-4113-43C0-AECA-82FBB826D6D8}" type="presParOf" srcId="{3C06401A-2606-470B-A5B2-1C5ED4443536}" destId="{F1766240-4D19-4794-BDD8-14C1BA428A2C}" srcOrd="0" destOrd="0" presId="urn:microsoft.com/office/officeart/2008/layout/HorizontalMultiLevelHierarchy"/>
    <dgm:cxn modelId="{26B2FB7B-E53F-4DB8-88B2-2A5677559049}" type="presParOf" srcId="{3C06401A-2606-470B-A5B2-1C5ED4443536}" destId="{23B7A6A9-6B90-46CB-B29C-68B6924FEB44}" srcOrd="1" destOrd="0" presId="urn:microsoft.com/office/officeart/2008/layout/HorizontalMultiLevelHierarchy"/>
    <dgm:cxn modelId="{01AAE635-1929-4A59-97B4-CA246C6F195C}" type="presParOf" srcId="{23B7A6A9-6B90-46CB-B29C-68B6924FEB44}" destId="{9CC25500-ED02-4D20-BC1E-91102D74C839}" srcOrd="0" destOrd="0" presId="urn:microsoft.com/office/officeart/2008/layout/HorizontalMultiLevelHierarchy"/>
    <dgm:cxn modelId="{AE4BBC1D-8353-4697-BA7F-FD3FA5C1782E}" type="presParOf" srcId="{9CC25500-ED02-4D20-BC1E-91102D74C839}" destId="{21269016-C8B9-4066-8000-30D28724F82F}" srcOrd="0" destOrd="0" presId="urn:microsoft.com/office/officeart/2008/layout/HorizontalMultiLevelHierarchy"/>
    <dgm:cxn modelId="{BFF281F6-1260-4731-B09B-FD56750FB032}" type="presParOf" srcId="{23B7A6A9-6B90-46CB-B29C-68B6924FEB44}" destId="{07537304-278D-4CCD-9C15-AB59071CABB8}" srcOrd="1" destOrd="0" presId="urn:microsoft.com/office/officeart/2008/layout/HorizontalMultiLevelHierarchy"/>
    <dgm:cxn modelId="{87013306-D30B-4EA8-8149-2347851E7AFF}" type="presParOf" srcId="{07537304-278D-4CCD-9C15-AB59071CABB8}" destId="{C68AD4E9-CE54-4219-A079-8E0A232E26DD}" srcOrd="0" destOrd="0" presId="urn:microsoft.com/office/officeart/2008/layout/HorizontalMultiLevelHierarchy"/>
    <dgm:cxn modelId="{C27A01EE-EF6B-48FD-B2A4-ED5AC0C1B6DF}" type="presParOf" srcId="{07537304-278D-4CCD-9C15-AB59071CABB8}" destId="{68B5702D-0434-40EC-95B8-D0AB9885EB7A}" srcOrd="1" destOrd="0" presId="urn:microsoft.com/office/officeart/2008/layout/HorizontalMultiLevelHierarchy"/>
    <dgm:cxn modelId="{C05EC0FB-3761-470D-B286-EC739B63761B}" type="presParOf" srcId="{23B7A6A9-6B90-46CB-B29C-68B6924FEB44}" destId="{1A6CEA62-3187-4B65-9561-D9CB4E2ABBB5}" srcOrd="2" destOrd="0" presId="urn:microsoft.com/office/officeart/2008/layout/HorizontalMultiLevelHierarchy"/>
    <dgm:cxn modelId="{0B461BDE-7AF4-4BE9-9D09-E02A31E7026E}" type="presParOf" srcId="{1A6CEA62-3187-4B65-9561-D9CB4E2ABBB5}" destId="{D70B8602-ADFC-424A-B073-15FBF7D79193}" srcOrd="0" destOrd="0" presId="urn:microsoft.com/office/officeart/2008/layout/HorizontalMultiLevelHierarchy"/>
    <dgm:cxn modelId="{CEC3F861-FFC9-4606-9D29-2CFAB22091DB}" type="presParOf" srcId="{23B7A6A9-6B90-46CB-B29C-68B6924FEB44}" destId="{922FD4C7-582A-4958-947F-2EA7D98C10C5}" srcOrd="3" destOrd="0" presId="urn:microsoft.com/office/officeart/2008/layout/HorizontalMultiLevelHierarchy"/>
    <dgm:cxn modelId="{A0BABAF1-1B20-4462-9A6C-D0742FEF1816}" type="presParOf" srcId="{922FD4C7-582A-4958-947F-2EA7D98C10C5}" destId="{48E34E99-D8FC-4785-A1B8-6D4B8B9CF99A}" srcOrd="0" destOrd="0" presId="urn:microsoft.com/office/officeart/2008/layout/HorizontalMultiLevelHierarchy"/>
    <dgm:cxn modelId="{389BFEB7-8F82-4764-BF20-509D71A7BDAF}" type="presParOf" srcId="{922FD4C7-582A-4958-947F-2EA7D98C10C5}" destId="{79DFE695-2675-4BD4-B1B1-3CE4B9A4FD89}" srcOrd="1" destOrd="0" presId="urn:microsoft.com/office/officeart/2008/layout/HorizontalMultiLevelHierarchy"/>
    <dgm:cxn modelId="{685C66C2-9970-4D84-8B63-E3CF96F9930A}" type="presParOf" srcId="{23B7A6A9-6B90-46CB-B29C-68B6924FEB44}" destId="{D5BEE007-1CDA-4163-A505-86218AEC0868}" srcOrd="4" destOrd="0" presId="urn:microsoft.com/office/officeart/2008/layout/HorizontalMultiLevelHierarchy"/>
    <dgm:cxn modelId="{F9D46126-D173-416A-8789-5AD6EF7BC88D}" type="presParOf" srcId="{D5BEE007-1CDA-4163-A505-86218AEC0868}" destId="{C5AE1F39-BBE2-472C-80A6-949F1AA7611F}" srcOrd="0" destOrd="0" presId="urn:microsoft.com/office/officeart/2008/layout/HorizontalMultiLevelHierarchy"/>
    <dgm:cxn modelId="{F49A90DC-864E-4F92-AB0A-4BDBEE355F7F}" type="presParOf" srcId="{23B7A6A9-6B90-46CB-B29C-68B6924FEB44}" destId="{4F76FF02-D9D3-4296-8798-BB6FCCA74E92}" srcOrd="5" destOrd="0" presId="urn:microsoft.com/office/officeart/2008/layout/HorizontalMultiLevelHierarchy"/>
    <dgm:cxn modelId="{73381706-6304-488A-8324-E4CDE89AAFE3}" type="presParOf" srcId="{4F76FF02-D9D3-4296-8798-BB6FCCA74E92}" destId="{FEF2CE58-1B66-4A8C-9264-769A900CA1C2}" srcOrd="0" destOrd="0" presId="urn:microsoft.com/office/officeart/2008/layout/HorizontalMultiLevelHierarchy"/>
    <dgm:cxn modelId="{9CA3DD3C-4872-4B5B-B1CF-B9109FB63CF7}" type="presParOf" srcId="{4F76FF02-D9D3-4296-8798-BB6FCCA74E92}" destId="{FCC656DA-D51E-464C-BFCC-D2E81361C9FF}" srcOrd="1" destOrd="0" presId="urn:microsoft.com/office/officeart/2008/layout/HorizontalMultiLevelHierarchy"/>
    <dgm:cxn modelId="{3BB77FF2-F81F-4CB7-B387-72089A37315A}" type="presParOf" srcId="{23B7A6A9-6B90-46CB-B29C-68B6924FEB44}" destId="{BDD1B11C-E8C6-4426-A12D-1728302BB5FC}" srcOrd="6" destOrd="0" presId="urn:microsoft.com/office/officeart/2008/layout/HorizontalMultiLevelHierarchy"/>
    <dgm:cxn modelId="{C5CF8105-191B-47C7-9E33-2B33821C2A06}" type="presParOf" srcId="{BDD1B11C-E8C6-4426-A12D-1728302BB5FC}" destId="{31290E78-FDA0-4539-AB2E-B647BD1985AD}" srcOrd="0" destOrd="0" presId="urn:microsoft.com/office/officeart/2008/layout/HorizontalMultiLevelHierarchy"/>
    <dgm:cxn modelId="{46FDD9D3-3685-4BE9-9879-9D11D8BD4C3D}" type="presParOf" srcId="{23B7A6A9-6B90-46CB-B29C-68B6924FEB44}" destId="{6FE0792A-3BBD-4060-877F-07DCC5BF239B}" srcOrd="7" destOrd="0" presId="urn:microsoft.com/office/officeart/2008/layout/HorizontalMultiLevelHierarchy"/>
    <dgm:cxn modelId="{FAB9368D-70BD-40FE-BA7A-98DAEA48F810}" type="presParOf" srcId="{6FE0792A-3BBD-4060-877F-07DCC5BF239B}" destId="{179F760F-4531-43C1-847A-45166723883C}" srcOrd="0" destOrd="0" presId="urn:microsoft.com/office/officeart/2008/layout/HorizontalMultiLevelHierarchy"/>
    <dgm:cxn modelId="{55E174E1-4E43-4D6D-86C9-2012CBB99B24}" type="presParOf" srcId="{6FE0792A-3BBD-4060-877F-07DCC5BF239B}" destId="{10BA28A4-7CC5-489C-8BB3-AD5FC77137E8}" srcOrd="1" destOrd="0" presId="urn:microsoft.com/office/officeart/2008/layout/HorizontalMultiLevelHierarchy"/>
    <dgm:cxn modelId="{CAFA5182-B894-42B1-A465-755A0A20C6D5}" type="presParOf" srcId="{23B7A6A9-6B90-46CB-B29C-68B6924FEB44}" destId="{3FDF0D75-E84C-4BC1-9DDA-75738513CC6B}" srcOrd="8" destOrd="0" presId="urn:microsoft.com/office/officeart/2008/layout/HorizontalMultiLevelHierarchy"/>
    <dgm:cxn modelId="{2BE3F606-7837-43C3-98D6-B90833D8D72B}" type="presParOf" srcId="{3FDF0D75-E84C-4BC1-9DDA-75738513CC6B}" destId="{417468F4-B7C8-45B8-80D2-1D74E10C31D6}" srcOrd="0" destOrd="0" presId="urn:microsoft.com/office/officeart/2008/layout/HorizontalMultiLevelHierarchy"/>
    <dgm:cxn modelId="{813A7471-F6F1-4AC8-B058-B18D5CC1205E}" type="presParOf" srcId="{23B7A6A9-6B90-46CB-B29C-68B6924FEB44}" destId="{24173C01-DD96-4A3F-BCBF-4073E18C304E}" srcOrd="9" destOrd="0" presId="urn:microsoft.com/office/officeart/2008/layout/HorizontalMultiLevelHierarchy"/>
    <dgm:cxn modelId="{7E82F8DE-0A74-49D4-8220-7D482ABFC063}" type="presParOf" srcId="{24173C01-DD96-4A3F-BCBF-4073E18C304E}" destId="{506FCDA6-3B56-4191-9F47-ED67E9CB3FB2}" srcOrd="0" destOrd="0" presId="urn:microsoft.com/office/officeart/2008/layout/HorizontalMultiLevelHierarchy"/>
    <dgm:cxn modelId="{3412D9E1-E9DE-4DDA-A2E1-D67852145975}" type="presParOf" srcId="{24173C01-DD96-4A3F-BCBF-4073E18C304E}" destId="{AEC214CE-27A8-443C-864A-B0E9A7D8343D}" srcOrd="1" destOrd="0" presId="urn:microsoft.com/office/officeart/2008/layout/HorizontalMultiLevelHierarchy"/>
    <dgm:cxn modelId="{01B965D9-1BC1-478D-8A30-171078653374}" type="presParOf" srcId="{23B7A6A9-6B90-46CB-B29C-68B6924FEB44}" destId="{A50497BC-A226-40C5-A609-CAD422923364}" srcOrd="10" destOrd="0" presId="urn:microsoft.com/office/officeart/2008/layout/HorizontalMultiLevelHierarchy"/>
    <dgm:cxn modelId="{A69745ED-389D-4A90-830D-46B16217AF2A}" type="presParOf" srcId="{A50497BC-A226-40C5-A609-CAD422923364}" destId="{0C36C8F1-728D-461C-AFCE-3CB6A5804F52}" srcOrd="0" destOrd="0" presId="urn:microsoft.com/office/officeart/2008/layout/HorizontalMultiLevelHierarchy"/>
    <dgm:cxn modelId="{71367649-2449-45CF-8E3C-CEDB064BEF69}" type="presParOf" srcId="{23B7A6A9-6B90-46CB-B29C-68B6924FEB44}" destId="{CAF96D12-1263-4B38-92D3-94CEE1685E0B}" srcOrd="11" destOrd="0" presId="urn:microsoft.com/office/officeart/2008/layout/HorizontalMultiLevelHierarchy"/>
    <dgm:cxn modelId="{16254F46-777F-4026-8501-CCB809DCB5EF}" type="presParOf" srcId="{CAF96D12-1263-4B38-92D3-94CEE1685E0B}" destId="{A8E94A86-8D87-46FF-8ABF-17B5A9EA3D76}" srcOrd="0" destOrd="0" presId="urn:microsoft.com/office/officeart/2008/layout/HorizontalMultiLevelHierarchy"/>
    <dgm:cxn modelId="{893CEC78-3B98-4E63-BE69-E583EBC1D032}" type="presParOf" srcId="{CAF96D12-1263-4B38-92D3-94CEE1685E0B}" destId="{6247AF16-0279-4847-9974-22A3EA7054A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0E6D858-7816-49EA-8FD7-25A24272378D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l-PL"/>
        </a:p>
      </dgm:t>
    </dgm:pt>
    <dgm:pt modelId="{1A6F4BF8-8457-49EA-A223-355720548F49}">
      <dgm:prSet phldrT="[Tekst]" custT="1"/>
      <dgm:spPr/>
      <dgm:t>
        <a:bodyPr/>
        <a:lstStyle/>
        <a:p>
          <a:r>
            <a:rPr lang="pl-PL" sz="3600" dirty="0"/>
            <a:t>VII. Oszczędzanie i inwestowanie</a:t>
          </a:r>
        </a:p>
      </dgm:t>
    </dgm:pt>
    <dgm:pt modelId="{9E943B61-0B56-4E28-BBD1-39324085352D}" type="parTrans" cxnId="{D424A8D9-28F5-49A2-8771-AB673BC00511}">
      <dgm:prSet/>
      <dgm:spPr/>
      <dgm:t>
        <a:bodyPr/>
        <a:lstStyle/>
        <a:p>
          <a:endParaRPr lang="pl-PL"/>
        </a:p>
      </dgm:t>
    </dgm:pt>
    <dgm:pt modelId="{3D351FDC-6273-450C-97F2-B73E1E9CE8DF}" type="sibTrans" cxnId="{D424A8D9-28F5-49A2-8771-AB673BC00511}">
      <dgm:prSet/>
      <dgm:spPr/>
      <dgm:t>
        <a:bodyPr/>
        <a:lstStyle/>
        <a:p>
          <a:endParaRPr lang="pl-PL"/>
        </a:p>
      </dgm:t>
    </dgm:pt>
    <dgm:pt modelId="{E92A3CBC-EC16-4CC9-AF91-9D1F5472CCF5}">
      <dgm:prSet phldrT="[Tekst]"/>
      <dgm:spPr/>
      <dgm:t>
        <a:bodyPr/>
        <a:lstStyle/>
        <a:p>
          <a:r>
            <a:rPr lang="pl-PL" dirty="0"/>
            <a:t>Oszczędzanie pieniędzy</a:t>
          </a:r>
        </a:p>
      </dgm:t>
    </dgm:pt>
    <dgm:pt modelId="{B67A0C56-132E-4D5B-BADF-693C41CCD6ED}" type="parTrans" cxnId="{72604D3B-037B-473A-86BD-3612CC3106FC}">
      <dgm:prSet/>
      <dgm:spPr/>
      <dgm:t>
        <a:bodyPr/>
        <a:lstStyle/>
        <a:p>
          <a:endParaRPr lang="pl-PL"/>
        </a:p>
      </dgm:t>
    </dgm:pt>
    <dgm:pt modelId="{421FA6F6-ED89-430A-A263-0E570F8BF4B6}" type="sibTrans" cxnId="{72604D3B-037B-473A-86BD-3612CC3106FC}">
      <dgm:prSet/>
      <dgm:spPr/>
      <dgm:t>
        <a:bodyPr/>
        <a:lstStyle/>
        <a:p>
          <a:endParaRPr lang="pl-PL"/>
        </a:p>
      </dgm:t>
    </dgm:pt>
    <dgm:pt modelId="{3CE4CE22-0DEF-45DA-BAA0-94A62EC38C3D}">
      <dgm:prSet phldrT="[Tekst]"/>
      <dgm:spPr/>
      <dgm:t>
        <a:bodyPr/>
        <a:lstStyle/>
        <a:p>
          <a:r>
            <a:rPr lang="pl-PL" dirty="0"/>
            <a:t>Rodzaje inwestycji</a:t>
          </a:r>
        </a:p>
      </dgm:t>
    </dgm:pt>
    <dgm:pt modelId="{A62DFD76-F98A-4AC0-9C89-353C7F063914}" type="parTrans" cxnId="{7C5678C7-E30C-4B0C-820F-A3EC2D0D575A}">
      <dgm:prSet/>
      <dgm:spPr/>
      <dgm:t>
        <a:bodyPr/>
        <a:lstStyle/>
        <a:p>
          <a:endParaRPr lang="pl-PL"/>
        </a:p>
      </dgm:t>
    </dgm:pt>
    <dgm:pt modelId="{3632F2DA-27FE-4515-A0F8-EFBA15777BAF}" type="sibTrans" cxnId="{7C5678C7-E30C-4B0C-820F-A3EC2D0D575A}">
      <dgm:prSet/>
      <dgm:spPr/>
      <dgm:t>
        <a:bodyPr/>
        <a:lstStyle/>
        <a:p>
          <a:endParaRPr lang="pl-PL"/>
        </a:p>
      </dgm:t>
    </dgm:pt>
    <dgm:pt modelId="{D1B44753-D9BE-4425-8DE9-FEB7BDD48FC6}">
      <dgm:prSet phldrT="[Tekst]"/>
      <dgm:spPr/>
      <dgm:t>
        <a:bodyPr/>
        <a:lstStyle/>
        <a:p>
          <a:r>
            <a:rPr lang="pl-PL" dirty="0"/>
            <a:t>Giełda – strata</a:t>
          </a:r>
        </a:p>
      </dgm:t>
    </dgm:pt>
    <dgm:pt modelId="{FB26F0A4-6704-4EFC-AEE5-C39EDD09F536}" type="parTrans" cxnId="{86815817-B5F4-4BBD-917C-DF40DBD3E80A}">
      <dgm:prSet/>
      <dgm:spPr/>
      <dgm:t>
        <a:bodyPr/>
        <a:lstStyle/>
        <a:p>
          <a:endParaRPr lang="pl-PL"/>
        </a:p>
      </dgm:t>
    </dgm:pt>
    <dgm:pt modelId="{3A2E43A0-615A-4ABA-9382-DCAD335F64D6}" type="sibTrans" cxnId="{86815817-B5F4-4BBD-917C-DF40DBD3E80A}">
      <dgm:prSet/>
      <dgm:spPr/>
      <dgm:t>
        <a:bodyPr/>
        <a:lstStyle/>
        <a:p>
          <a:endParaRPr lang="pl-PL"/>
        </a:p>
      </dgm:t>
    </dgm:pt>
    <dgm:pt modelId="{3EB034D6-86D2-4D7A-8A18-8EA12271C550}">
      <dgm:prSet phldrT="[Tekst]"/>
      <dgm:spPr/>
      <dgm:t>
        <a:bodyPr/>
        <a:lstStyle/>
        <a:p>
          <a:r>
            <a:rPr lang="pl-PL" dirty="0"/>
            <a:t>Giełda - zysk</a:t>
          </a:r>
        </a:p>
      </dgm:t>
    </dgm:pt>
    <dgm:pt modelId="{A7CEEC54-2B60-441A-8D56-EBD255A068BC}" type="parTrans" cxnId="{40AF4178-8B98-4D68-9D3D-2C4FBB7C0C67}">
      <dgm:prSet/>
      <dgm:spPr/>
      <dgm:t>
        <a:bodyPr/>
        <a:lstStyle/>
        <a:p>
          <a:endParaRPr lang="pl-PL"/>
        </a:p>
      </dgm:t>
    </dgm:pt>
    <dgm:pt modelId="{14FB769D-408B-47FC-A193-0FF04A7854BC}" type="sibTrans" cxnId="{40AF4178-8B98-4D68-9D3D-2C4FBB7C0C67}">
      <dgm:prSet/>
      <dgm:spPr/>
      <dgm:t>
        <a:bodyPr/>
        <a:lstStyle/>
        <a:p>
          <a:endParaRPr lang="pl-PL"/>
        </a:p>
      </dgm:t>
    </dgm:pt>
    <dgm:pt modelId="{63DC9838-84CC-4BAE-93D1-584FE230B1D3}">
      <dgm:prSet phldrT="[Tekst]"/>
      <dgm:spPr/>
      <dgm:t>
        <a:bodyPr/>
        <a:lstStyle/>
        <a:p>
          <a:r>
            <a:rPr lang="pl-PL" dirty="0"/>
            <a:t>Inwestowanie na giełdzie</a:t>
          </a:r>
        </a:p>
      </dgm:t>
    </dgm:pt>
    <dgm:pt modelId="{2B7A842D-164A-49A6-AB12-19E45889EBC1}" type="parTrans" cxnId="{23C0DB36-3198-4B93-BABE-8E5F17692490}">
      <dgm:prSet/>
      <dgm:spPr/>
      <dgm:t>
        <a:bodyPr/>
        <a:lstStyle/>
        <a:p>
          <a:endParaRPr lang="pl-PL"/>
        </a:p>
      </dgm:t>
    </dgm:pt>
    <dgm:pt modelId="{868C3E60-1E26-43F8-A716-7881FD93E004}" type="sibTrans" cxnId="{23C0DB36-3198-4B93-BABE-8E5F17692490}">
      <dgm:prSet/>
      <dgm:spPr/>
      <dgm:t>
        <a:bodyPr/>
        <a:lstStyle/>
        <a:p>
          <a:endParaRPr lang="pl-PL"/>
        </a:p>
      </dgm:t>
    </dgm:pt>
    <dgm:pt modelId="{DB74EC5C-72B3-4E58-9026-2142577E302E}">
      <dgm:prSet phldrT="[Tekst]"/>
      <dgm:spPr/>
      <dgm:t>
        <a:bodyPr/>
        <a:lstStyle/>
        <a:p>
          <a:r>
            <a:rPr lang="pl-PL" dirty="0"/>
            <a:t>Kurs akcji na giełdzie</a:t>
          </a:r>
        </a:p>
      </dgm:t>
    </dgm:pt>
    <dgm:pt modelId="{23FE684A-45B9-46EA-8C7B-DABDA925C35C}" type="parTrans" cxnId="{BFBD307C-AC4D-4BC3-8CA6-798A80155078}">
      <dgm:prSet/>
      <dgm:spPr/>
      <dgm:t>
        <a:bodyPr/>
        <a:lstStyle/>
        <a:p>
          <a:endParaRPr lang="pl-PL"/>
        </a:p>
      </dgm:t>
    </dgm:pt>
    <dgm:pt modelId="{FC077504-AB4A-4429-880D-0FE99847A42D}" type="sibTrans" cxnId="{BFBD307C-AC4D-4BC3-8CA6-798A80155078}">
      <dgm:prSet/>
      <dgm:spPr/>
      <dgm:t>
        <a:bodyPr/>
        <a:lstStyle/>
        <a:p>
          <a:endParaRPr lang="pl-PL"/>
        </a:p>
      </dgm:t>
    </dgm:pt>
    <dgm:pt modelId="{093C9E49-75DD-45CF-8154-D999ADA22879}" type="pres">
      <dgm:prSet presAssocID="{60E6D858-7816-49EA-8FD7-25A24272378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C06401A-2606-470B-A5B2-1C5ED4443536}" type="pres">
      <dgm:prSet presAssocID="{1A6F4BF8-8457-49EA-A223-355720548F49}" presName="root1" presStyleCnt="0"/>
      <dgm:spPr/>
    </dgm:pt>
    <dgm:pt modelId="{F1766240-4D19-4794-BDD8-14C1BA428A2C}" type="pres">
      <dgm:prSet presAssocID="{1A6F4BF8-8457-49EA-A223-355720548F49}" presName="LevelOneTextNode" presStyleLbl="node0" presStyleIdx="0" presStyleCnt="1" custScaleX="253303" custScaleY="135182">
        <dgm:presLayoutVars>
          <dgm:chPref val="3"/>
        </dgm:presLayoutVars>
      </dgm:prSet>
      <dgm:spPr/>
    </dgm:pt>
    <dgm:pt modelId="{23B7A6A9-6B90-46CB-B29C-68B6924FEB44}" type="pres">
      <dgm:prSet presAssocID="{1A6F4BF8-8457-49EA-A223-355720548F49}" presName="level2hierChild" presStyleCnt="0"/>
      <dgm:spPr/>
    </dgm:pt>
    <dgm:pt modelId="{1A6CEA62-3187-4B65-9561-D9CB4E2ABBB5}" type="pres">
      <dgm:prSet presAssocID="{B67A0C56-132E-4D5B-BADF-693C41CCD6ED}" presName="conn2-1" presStyleLbl="parChTrans1D2" presStyleIdx="0" presStyleCnt="6"/>
      <dgm:spPr/>
    </dgm:pt>
    <dgm:pt modelId="{D70B8602-ADFC-424A-B073-15FBF7D79193}" type="pres">
      <dgm:prSet presAssocID="{B67A0C56-132E-4D5B-BADF-693C41CCD6ED}" presName="connTx" presStyleLbl="parChTrans1D2" presStyleIdx="0" presStyleCnt="6"/>
      <dgm:spPr/>
    </dgm:pt>
    <dgm:pt modelId="{922FD4C7-582A-4958-947F-2EA7D98C10C5}" type="pres">
      <dgm:prSet presAssocID="{E92A3CBC-EC16-4CC9-AF91-9D1F5472CCF5}" presName="root2" presStyleCnt="0"/>
      <dgm:spPr/>
    </dgm:pt>
    <dgm:pt modelId="{48E34E99-D8FC-4785-A1B8-6D4B8B9CF99A}" type="pres">
      <dgm:prSet presAssocID="{E92A3CBC-EC16-4CC9-AF91-9D1F5472CCF5}" presName="LevelTwoTextNode" presStyleLbl="node2" presStyleIdx="0" presStyleCnt="6">
        <dgm:presLayoutVars>
          <dgm:chPref val="3"/>
        </dgm:presLayoutVars>
      </dgm:prSet>
      <dgm:spPr/>
    </dgm:pt>
    <dgm:pt modelId="{79DFE695-2675-4BD4-B1B1-3CE4B9A4FD89}" type="pres">
      <dgm:prSet presAssocID="{E92A3CBC-EC16-4CC9-AF91-9D1F5472CCF5}" presName="level3hierChild" presStyleCnt="0"/>
      <dgm:spPr/>
    </dgm:pt>
    <dgm:pt modelId="{0D8A5073-74E4-48E5-8088-F0F9C250F2E5}" type="pres">
      <dgm:prSet presAssocID="{A62DFD76-F98A-4AC0-9C89-353C7F063914}" presName="conn2-1" presStyleLbl="parChTrans1D2" presStyleIdx="1" presStyleCnt="6"/>
      <dgm:spPr/>
    </dgm:pt>
    <dgm:pt modelId="{2742688D-ED81-46D8-983A-AE19911C2F96}" type="pres">
      <dgm:prSet presAssocID="{A62DFD76-F98A-4AC0-9C89-353C7F063914}" presName="connTx" presStyleLbl="parChTrans1D2" presStyleIdx="1" presStyleCnt="6"/>
      <dgm:spPr/>
    </dgm:pt>
    <dgm:pt modelId="{1E97B864-1975-4487-8704-4C2D977F2A0A}" type="pres">
      <dgm:prSet presAssocID="{3CE4CE22-0DEF-45DA-BAA0-94A62EC38C3D}" presName="root2" presStyleCnt="0"/>
      <dgm:spPr/>
    </dgm:pt>
    <dgm:pt modelId="{5BC4F71B-80A9-443E-A522-19095856F7F2}" type="pres">
      <dgm:prSet presAssocID="{3CE4CE22-0DEF-45DA-BAA0-94A62EC38C3D}" presName="LevelTwoTextNode" presStyleLbl="node2" presStyleIdx="1" presStyleCnt="6">
        <dgm:presLayoutVars>
          <dgm:chPref val="3"/>
        </dgm:presLayoutVars>
      </dgm:prSet>
      <dgm:spPr/>
    </dgm:pt>
    <dgm:pt modelId="{6D506398-ACD9-4ED4-A742-643AFC80900B}" type="pres">
      <dgm:prSet presAssocID="{3CE4CE22-0DEF-45DA-BAA0-94A62EC38C3D}" presName="level3hierChild" presStyleCnt="0"/>
      <dgm:spPr/>
    </dgm:pt>
    <dgm:pt modelId="{A2F37591-AA7E-4356-995C-BED9BA351FCD}" type="pres">
      <dgm:prSet presAssocID="{A7CEEC54-2B60-441A-8D56-EBD255A068BC}" presName="conn2-1" presStyleLbl="parChTrans1D2" presStyleIdx="2" presStyleCnt="6"/>
      <dgm:spPr/>
    </dgm:pt>
    <dgm:pt modelId="{2A53C2EF-5E5A-4851-9F50-5E8697E587BB}" type="pres">
      <dgm:prSet presAssocID="{A7CEEC54-2B60-441A-8D56-EBD255A068BC}" presName="connTx" presStyleLbl="parChTrans1D2" presStyleIdx="2" presStyleCnt="6"/>
      <dgm:spPr/>
    </dgm:pt>
    <dgm:pt modelId="{0AD83D00-AF99-4866-9637-6E404C5EC62C}" type="pres">
      <dgm:prSet presAssocID="{3EB034D6-86D2-4D7A-8A18-8EA12271C550}" presName="root2" presStyleCnt="0"/>
      <dgm:spPr/>
    </dgm:pt>
    <dgm:pt modelId="{FAE14EAC-5617-44D1-B473-2D192B26C294}" type="pres">
      <dgm:prSet presAssocID="{3EB034D6-86D2-4D7A-8A18-8EA12271C550}" presName="LevelTwoTextNode" presStyleLbl="node2" presStyleIdx="2" presStyleCnt="6">
        <dgm:presLayoutVars>
          <dgm:chPref val="3"/>
        </dgm:presLayoutVars>
      </dgm:prSet>
      <dgm:spPr/>
    </dgm:pt>
    <dgm:pt modelId="{D7417DD8-BA7D-4406-B176-1D6C09F969DC}" type="pres">
      <dgm:prSet presAssocID="{3EB034D6-86D2-4D7A-8A18-8EA12271C550}" presName="level3hierChild" presStyleCnt="0"/>
      <dgm:spPr/>
    </dgm:pt>
    <dgm:pt modelId="{3637A47D-748E-43E3-9A4B-FBBC8A961772}" type="pres">
      <dgm:prSet presAssocID="{FB26F0A4-6704-4EFC-AEE5-C39EDD09F536}" presName="conn2-1" presStyleLbl="parChTrans1D2" presStyleIdx="3" presStyleCnt="6"/>
      <dgm:spPr/>
    </dgm:pt>
    <dgm:pt modelId="{2C030095-DBEE-4563-9EA0-9985E511D0E1}" type="pres">
      <dgm:prSet presAssocID="{FB26F0A4-6704-4EFC-AEE5-C39EDD09F536}" presName="connTx" presStyleLbl="parChTrans1D2" presStyleIdx="3" presStyleCnt="6"/>
      <dgm:spPr/>
    </dgm:pt>
    <dgm:pt modelId="{9E49CFEF-E8FA-4919-BEE6-DAC803C401FF}" type="pres">
      <dgm:prSet presAssocID="{D1B44753-D9BE-4425-8DE9-FEB7BDD48FC6}" presName="root2" presStyleCnt="0"/>
      <dgm:spPr/>
    </dgm:pt>
    <dgm:pt modelId="{FDFE5F12-CB09-41DD-BBC7-5634AB7FADF2}" type="pres">
      <dgm:prSet presAssocID="{D1B44753-D9BE-4425-8DE9-FEB7BDD48FC6}" presName="LevelTwoTextNode" presStyleLbl="node2" presStyleIdx="3" presStyleCnt="6">
        <dgm:presLayoutVars>
          <dgm:chPref val="3"/>
        </dgm:presLayoutVars>
      </dgm:prSet>
      <dgm:spPr/>
    </dgm:pt>
    <dgm:pt modelId="{312FE615-E301-4B41-BFC7-72446E4B8248}" type="pres">
      <dgm:prSet presAssocID="{D1B44753-D9BE-4425-8DE9-FEB7BDD48FC6}" presName="level3hierChild" presStyleCnt="0"/>
      <dgm:spPr/>
    </dgm:pt>
    <dgm:pt modelId="{63591C36-7139-4610-84E1-748ADD39DA5A}" type="pres">
      <dgm:prSet presAssocID="{2B7A842D-164A-49A6-AB12-19E45889EBC1}" presName="conn2-1" presStyleLbl="parChTrans1D2" presStyleIdx="4" presStyleCnt="6"/>
      <dgm:spPr/>
    </dgm:pt>
    <dgm:pt modelId="{61A87CB8-8B05-4E2E-952A-DFEA0F8D3F9C}" type="pres">
      <dgm:prSet presAssocID="{2B7A842D-164A-49A6-AB12-19E45889EBC1}" presName="connTx" presStyleLbl="parChTrans1D2" presStyleIdx="4" presStyleCnt="6"/>
      <dgm:spPr/>
    </dgm:pt>
    <dgm:pt modelId="{C517857F-42F3-477B-A0C2-6A708517F22D}" type="pres">
      <dgm:prSet presAssocID="{63DC9838-84CC-4BAE-93D1-584FE230B1D3}" presName="root2" presStyleCnt="0"/>
      <dgm:spPr/>
    </dgm:pt>
    <dgm:pt modelId="{911763D2-3C04-475B-A4AD-474186D8B2C8}" type="pres">
      <dgm:prSet presAssocID="{63DC9838-84CC-4BAE-93D1-584FE230B1D3}" presName="LevelTwoTextNode" presStyleLbl="node2" presStyleIdx="4" presStyleCnt="6">
        <dgm:presLayoutVars>
          <dgm:chPref val="3"/>
        </dgm:presLayoutVars>
      </dgm:prSet>
      <dgm:spPr/>
    </dgm:pt>
    <dgm:pt modelId="{8903A8DA-E080-4BFB-8814-65BFD3788FDF}" type="pres">
      <dgm:prSet presAssocID="{63DC9838-84CC-4BAE-93D1-584FE230B1D3}" presName="level3hierChild" presStyleCnt="0"/>
      <dgm:spPr/>
    </dgm:pt>
    <dgm:pt modelId="{018DBE26-8801-4D12-AFA1-05A76EBFB9BA}" type="pres">
      <dgm:prSet presAssocID="{23FE684A-45B9-46EA-8C7B-DABDA925C35C}" presName="conn2-1" presStyleLbl="parChTrans1D2" presStyleIdx="5" presStyleCnt="6"/>
      <dgm:spPr/>
    </dgm:pt>
    <dgm:pt modelId="{16A8B257-9174-48C1-BB0C-040990B756A0}" type="pres">
      <dgm:prSet presAssocID="{23FE684A-45B9-46EA-8C7B-DABDA925C35C}" presName="connTx" presStyleLbl="parChTrans1D2" presStyleIdx="5" presStyleCnt="6"/>
      <dgm:spPr/>
    </dgm:pt>
    <dgm:pt modelId="{273D94E0-F5BD-4D15-9D63-92FA9DB5F4CC}" type="pres">
      <dgm:prSet presAssocID="{DB74EC5C-72B3-4E58-9026-2142577E302E}" presName="root2" presStyleCnt="0"/>
      <dgm:spPr/>
    </dgm:pt>
    <dgm:pt modelId="{C5830924-94F5-4C13-B7A4-DF7E39CDA7CF}" type="pres">
      <dgm:prSet presAssocID="{DB74EC5C-72B3-4E58-9026-2142577E302E}" presName="LevelTwoTextNode" presStyleLbl="node2" presStyleIdx="5" presStyleCnt="6">
        <dgm:presLayoutVars>
          <dgm:chPref val="3"/>
        </dgm:presLayoutVars>
      </dgm:prSet>
      <dgm:spPr/>
    </dgm:pt>
    <dgm:pt modelId="{91D3A629-A447-4153-BCE6-51A02F30AFBE}" type="pres">
      <dgm:prSet presAssocID="{DB74EC5C-72B3-4E58-9026-2142577E302E}" presName="level3hierChild" presStyleCnt="0"/>
      <dgm:spPr/>
    </dgm:pt>
  </dgm:ptLst>
  <dgm:cxnLst>
    <dgm:cxn modelId="{86815817-B5F4-4BBD-917C-DF40DBD3E80A}" srcId="{1A6F4BF8-8457-49EA-A223-355720548F49}" destId="{D1B44753-D9BE-4425-8DE9-FEB7BDD48FC6}" srcOrd="3" destOrd="0" parTransId="{FB26F0A4-6704-4EFC-AEE5-C39EDD09F536}" sibTransId="{3A2E43A0-615A-4ABA-9382-DCAD335F64D6}"/>
    <dgm:cxn modelId="{8CC1C91F-25C6-433A-92A0-75B0AE9554BB}" type="presOf" srcId="{B67A0C56-132E-4D5B-BADF-693C41CCD6ED}" destId="{D70B8602-ADFC-424A-B073-15FBF7D79193}" srcOrd="1" destOrd="0" presId="urn:microsoft.com/office/officeart/2008/layout/HorizontalMultiLevelHierarchy"/>
    <dgm:cxn modelId="{C0EFAE21-1E9D-41A4-96B3-2F8593B8EA00}" type="presOf" srcId="{60E6D858-7816-49EA-8FD7-25A24272378D}" destId="{093C9E49-75DD-45CF-8154-D999ADA22879}" srcOrd="0" destOrd="0" presId="urn:microsoft.com/office/officeart/2008/layout/HorizontalMultiLevelHierarchy"/>
    <dgm:cxn modelId="{23C0DB36-3198-4B93-BABE-8E5F17692490}" srcId="{1A6F4BF8-8457-49EA-A223-355720548F49}" destId="{63DC9838-84CC-4BAE-93D1-584FE230B1D3}" srcOrd="4" destOrd="0" parTransId="{2B7A842D-164A-49A6-AB12-19E45889EBC1}" sibTransId="{868C3E60-1E26-43F8-A716-7881FD93E004}"/>
    <dgm:cxn modelId="{6E536D37-628C-4982-96A9-EF060C596CDB}" type="presOf" srcId="{D1B44753-D9BE-4425-8DE9-FEB7BDD48FC6}" destId="{FDFE5F12-CB09-41DD-BBC7-5634AB7FADF2}" srcOrd="0" destOrd="0" presId="urn:microsoft.com/office/officeart/2008/layout/HorizontalMultiLevelHierarchy"/>
    <dgm:cxn modelId="{72604D3B-037B-473A-86BD-3612CC3106FC}" srcId="{1A6F4BF8-8457-49EA-A223-355720548F49}" destId="{E92A3CBC-EC16-4CC9-AF91-9D1F5472CCF5}" srcOrd="0" destOrd="0" parTransId="{B67A0C56-132E-4D5B-BADF-693C41CCD6ED}" sibTransId="{421FA6F6-ED89-430A-A263-0E570F8BF4B6}"/>
    <dgm:cxn modelId="{3ADBD53C-0513-4922-B2BE-207327DDFEA1}" type="presOf" srcId="{FB26F0A4-6704-4EFC-AEE5-C39EDD09F536}" destId="{2C030095-DBEE-4563-9EA0-9985E511D0E1}" srcOrd="1" destOrd="0" presId="urn:microsoft.com/office/officeart/2008/layout/HorizontalMultiLevelHierarchy"/>
    <dgm:cxn modelId="{188AEB48-9647-4165-B33C-0BD730A7B925}" type="presOf" srcId="{63DC9838-84CC-4BAE-93D1-584FE230B1D3}" destId="{911763D2-3C04-475B-A4AD-474186D8B2C8}" srcOrd="0" destOrd="0" presId="urn:microsoft.com/office/officeart/2008/layout/HorizontalMultiLevelHierarchy"/>
    <dgm:cxn modelId="{A729514A-9761-4480-85E5-8734E972A348}" type="presOf" srcId="{1A6F4BF8-8457-49EA-A223-355720548F49}" destId="{F1766240-4D19-4794-BDD8-14C1BA428A2C}" srcOrd="0" destOrd="0" presId="urn:microsoft.com/office/officeart/2008/layout/HorizontalMultiLevelHierarchy"/>
    <dgm:cxn modelId="{916BE94B-4473-4822-BFD8-C7569A7CFEEA}" type="presOf" srcId="{3EB034D6-86D2-4D7A-8A18-8EA12271C550}" destId="{FAE14EAC-5617-44D1-B473-2D192B26C294}" srcOrd="0" destOrd="0" presId="urn:microsoft.com/office/officeart/2008/layout/HorizontalMultiLevelHierarchy"/>
    <dgm:cxn modelId="{20D45274-7EF9-4731-A485-89FEB626085B}" type="presOf" srcId="{FB26F0A4-6704-4EFC-AEE5-C39EDD09F536}" destId="{3637A47D-748E-43E3-9A4B-FBBC8A961772}" srcOrd="0" destOrd="0" presId="urn:microsoft.com/office/officeart/2008/layout/HorizontalMultiLevelHierarchy"/>
    <dgm:cxn modelId="{09B1AB77-3556-4116-A0F2-72700C2D0F23}" type="presOf" srcId="{A7CEEC54-2B60-441A-8D56-EBD255A068BC}" destId="{2A53C2EF-5E5A-4851-9F50-5E8697E587BB}" srcOrd="1" destOrd="0" presId="urn:microsoft.com/office/officeart/2008/layout/HorizontalMultiLevelHierarchy"/>
    <dgm:cxn modelId="{40AF4178-8B98-4D68-9D3D-2C4FBB7C0C67}" srcId="{1A6F4BF8-8457-49EA-A223-355720548F49}" destId="{3EB034D6-86D2-4D7A-8A18-8EA12271C550}" srcOrd="2" destOrd="0" parTransId="{A7CEEC54-2B60-441A-8D56-EBD255A068BC}" sibTransId="{14FB769D-408B-47FC-A193-0FF04A7854BC}"/>
    <dgm:cxn modelId="{BFBD307C-AC4D-4BC3-8CA6-798A80155078}" srcId="{1A6F4BF8-8457-49EA-A223-355720548F49}" destId="{DB74EC5C-72B3-4E58-9026-2142577E302E}" srcOrd="5" destOrd="0" parTransId="{23FE684A-45B9-46EA-8C7B-DABDA925C35C}" sibTransId="{FC077504-AB4A-4429-880D-0FE99847A42D}"/>
    <dgm:cxn modelId="{7627318A-4ABC-4198-AB73-8EC9DFC23EBA}" type="presOf" srcId="{23FE684A-45B9-46EA-8C7B-DABDA925C35C}" destId="{018DBE26-8801-4D12-AFA1-05A76EBFB9BA}" srcOrd="0" destOrd="0" presId="urn:microsoft.com/office/officeart/2008/layout/HorizontalMultiLevelHierarchy"/>
    <dgm:cxn modelId="{E436CF96-7B5A-4E4F-8007-B511F4381EAD}" type="presOf" srcId="{DB74EC5C-72B3-4E58-9026-2142577E302E}" destId="{C5830924-94F5-4C13-B7A4-DF7E39CDA7CF}" srcOrd="0" destOrd="0" presId="urn:microsoft.com/office/officeart/2008/layout/HorizontalMultiLevelHierarchy"/>
    <dgm:cxn modelId="{10498199-23B8-4F98-A615-0815F4983A46}" type="presOf" srcId="{A62DFD76-F98A-4AC0-9C89-353C7F063914}" destId="{0D8A5073-74E4-48E5-8088-F0F9C250F2E5}" srcOrd="0" destOrd="0" presId="urn:microsoft.com/office/officeart/2008/layout/HorizontalMultiLevelHierarchy"/>
    <dgm:cxn modelId="{91CB55BB-5619-40A2-ADEA-648DD2354AFF}" type="presOf" srcId="{23FE684A-45B9-46EA-8C7B-DABDA925C35C}" destId="{16A8B257-9174-48C1-BB0C-040990B756A0}" srcOrd="1" destOrd="0" presId="urn:microsoft.com/office/officeart/2008/layout/HorizontalMultiLevelHierarchy"/>
    <dgm:cxn modelId="{9800A4BC-2BEC-4164-BDB8-9169AE1E4B6A}" type="presOf" srcId="{A62DFD76-F98A-4AC0-9C89-353C7F063914}" destId="{2742688D-ED81-46D8-983A-AE19911C2F96}" srcOrd="1" destOrd="0" presId="urn:microsoft.com/office/officeart/2008/layout/HorizontalMultiLevelHierarchy"/>
    <dgm:cxn modelId="{7C5678C7-E30C-4B0C-820F-A3EC2D0D575A}" srcId="{1A6F4BF8-8457-49EA-A223-355720548F49}" destId="{3CE4CE22-0DEF-45DA-BAA0-94A62EC38C3D}" srcOrd="1" destOrd="0" parTransId="{A62DFD76-F98A-4AC0-9C89-353C7F063914}" sibTransId="{3632F2DA-27FE-4515-A0F8-EFBA15777BAF}"/>
    <dgm:cxn modelId="{28D944D7-A1D2-4C46-99A8-DEF7A60859B6}" type="presOf" srcId="{B67A0C56-132E-4D5B-BADF-693C41CCD6ED}" destId="{1A6CEA62-3187-4B65-9561-D9CB4E2ABBB5}" srcOrd="0" destOrd="0" presId="urn:microsoft.com/office/officeart/2008/layout/HorizontalMultiLevelHierarchy"/>
    <dgm:cxn modelId="{D424A8D9-28F5-49A2-8771-AB673BC00511}" srcId="{60E6D858-7816-49EA-8FD7-25A24272378D}" destId="{1A6F4BF8-8457-49EA-A223-355720548F49}" srcOrd="0" destOrd="0" parTransId="{9E943B61-0B56-4E28-BBD1-39324085352D}" sibTransId="{3D351FDC-6273-450C-97F2-B73E1E9CE8DF}"/>
    <dgm:cxn modelId="{30EE40E1-2619-4457-840B-7B1492514AE2}" type="presOf" srcId="{3CE4CE22-0DEF-45DA-BAA0-94A62EC38C3D}" destId="{5BC4F71B-80A9-443E-A522-19095856F7F2}" srcOrd="0" destOrd="0" presId="urn:microsoft.com/office/officeart/2008/layout/HorizontalMultiLevelHierarchy"/>
    <dgm:cxn modelId="{15049EE3-91E8-4544-BD87-85F7306B7A44}" type="presOf" srcId="{A7CEEC54-2B60-441A-8D56-EBD255A068BC}" destId="{A2F37591-AA7E-4356-995C-BED9BA351FCD}" srcOrd="0" destOrd="0" presId="urn:microsoft.com/office/officeart/2008/layout/HorizontalMultiLevelHierarchy"/>
    <dgm:cxn modelId="{D6876BE8-478C-4453-87C2-145EF68BDC39}" type="presOf" srcId="{2B7A842D-164A-49A6-AB12-19E45889EBC1}" destId="{61A87CB8-8B05-4E2E-952A-DFEA0F8D3F9C}" srcOrd="1" destOrd="0" presId="urn:microsoft.com/office/officeart/2008/layout/HorizontalMultiLevelHierarchy"/>
    <dgm:cxn modelId="{8E049CF9-9E6B-4A04-AD1E-BF6EF63F4661}" type="presOf" srcId="{E92A3CBC-EC16-4CC9-AF91-9D1F5472CCF5}" destId="{48E34E99-D8FC-4785-A1B8-6D4B8B9CF99A}" srcOrd="0" destOrd="0" presId="urn:microsoft.com/office/officeart/2008/layout/HorizontalMultiLevelHierarchy"/>
    <dgm:cxn modelId="{5D775AFB-0866-45DA-A418-73C2FB5DEC99}" type="presOf" srcId="{2B7A842D-164A-49A6-AB12-19E45889EBC1}" destId="{63591C36-7139-4610-84E1-748ADD39DA5A}" srcOrd="0" destOrd="0" presId="urn:microsoft.com/office/officeart/2008/layout/HorizontalMultiLevelHierarchy"/>
    <dgm:cxn modelId="{98303E54-32E3-4FC2-8EE4-769C2C3653E0}" type="presParOf" srcId="{093C9E49-75DD-45CF-8154-D999ADA22879}" destId="{3C06401A-2606-470B-A5B2-1C5ED4443536}" srcOrd="0" destOrd="0" presId="urn:microsoft.com/office/officeart/2008/layout/HorizontalMultiLevelHierarchy"/>
    <dgm:cxn modelId="{82C9F306-4113-43C0-AECA-82FBB826D6D8}" type="presParOf" srcId="{3C06401A-2606-470B-A5B2-1C5ED4443536}" destId="{F1766240-4D19-4794-BDD8-14C1BA428A2C}" srcOrd="0" destOrd="0" presId="urn:microsoft.com/office/officeart/2008/layout/HorizontalMultiLevelHierarchy"/>
    <dgm:cxn modelId="{26B2FB7B-E53F-4DB8-88B2-2A5677559049}" type="presParOf" srcId="{3C06401A-2606-470B-A5B2-1C5ED4443536}" destId="{23B7A6A9-6B90-46CB-B29C-68B6924FEB44}" srcOrd="1" destOrd="0" presId="urn:microsoft.com/office/officeart/2008/layout/HorizontalMultiLevelHierarchy"/>
    <dgm:cxn modelId="{C05EC0FB-3761-470D-B286-EC739B63761B}" type="presParOf" srcId="{23B7A6A9-6B90-46CB-B29C-68B6924FEB44}" destId="{1A6CEA62-3187-4B65-9561-D9CB4E2ABBB5}" srcOrd="0" destOrd="0" presId="urn:microsoft.com/office/officeart/2008/layout/HorizontalMultiLevelHierarchy"/>
    <dgm:cxn modelId="{0B461BDE-7AF4-4BE9-9D09-E02A31E7026E}" type="presParOf" srcId="{1A6CEA62-3187-4B65-9561-D9CB4E2ABBB5}" destId="{D70B8602-ADFC-424A-B073-15FBF7D79193}" srcOrd="0" destOrd="0" presId="urn:microsoft.com/office/officeart/2008/layout/HorizontalMultiLevelHierarchy"/>
    <dgm:cxn modelId="{CEC3F861-FFC9-4606-9D29-2CFAB22091DB}" type="presParOf" srcId="{23B7A6A9-6B90-46CB-B29C-68B6924FEB44}" destId="{922FD4C7-582A-4958-947F-2EA7D98C10C5}" srcOrd="1" destOrd="0" presId="urn:microsoft.com/office/officeart/2008/layout/HorizontalMultiLevelHierarchy"/>
    <dgm:cxn modelId="{A0BABAF1-1B20-4462-9A6C-D0742FEF1816}" type="presParOf" srcId="{922FD4C7-582A-4958-947F-2EA7D98C10C5}" destId="{48E34E99-D8FC-4785-A1B8-6D4B8B9CF99A}" srcOrd="0" destOrd="0" presId="urn:microsoft.com/office/officeart/2008/layout/HorizontalMultiLevelHierarchy"/>
    <dgm:cxn modelId="{389BFEB7-8F82-4764-BF20-509D71A7BDAF}" type="presParOf" srcId="{922FD4C7-582A-4958-947F-2EA7D98C10C5}" destId="{79DFE695-2675-4BD4-B1B1-3CE4B9A4FD89}" srcOrd="1" destOrd="0" presId="urn:microsoft.com/office/officeart/2008/layout/HorizontalMultiLevelHierarchy"/>
    <dgm:cxn modelId="{1786FC1A-2851-4536-B414-530B8AF8B66C}" type="presParOf" srcId="{23B7A6A9-6B90-46CB-B29C-68B6924FEB44}" destId="{0D8A5073-74E4-48E5-8088-F0F9C250F2E5}" srcOrd="2" destOrd="0" presId="urn:microsoft.com/office/officeart/2008/layout/HorizontalMultiLevelHierarchy"/>
    <dgm:cxn modelId="{0110CDDD-963A-4F64-982B-4EDAED5819E9}" type="presParOf" srcId="{0D8A5073-74E4-48E5-8088-F0F9C250F2E5}" destId="{2742688D-ED81-46D8-983A-AE19911C2F96}" srcOrd="0" destOrd="0" presId="urn:microsoft.com/office/officeart/2008/layout/HorizontalMultiLevelHierarchy"/>
    <dgm:cxn modelId="{EBBF9CEF-C646-4088-9625-499FEEED10C8}" type="presParOf" srcId="{23B7A6A9-6B90-46CB-B29C-68B6924FEB44}" destId="{1E97B864-1975-4487-8704-4C2D977F2A0A}" srcOrd="3" destOrd="0" presId="urn:microsoft.com/office/officeart/2008/layout/HorizontalMultiLevelHierarchy"/>
    <dgm:cxn modelId="{849BEEED-B9E1-4940-9014-7A0629B39894}" type="presParOf" srcId="{1E97B864-1975-4487-8704-4C2D977F2A0A}" destId="{5BC4F71B-80A9-443E-A522-19095856F7F2}" srcOrd="0" destOrd="0" presId="urn:microsoft.com/office/officeart/2008/layout/HorizontalMultiLevelHierarchy"/>
    <dgm:cxn modelId="{A6188AB2-E654-4029-AC91-D92431AFB899}" type="presParOf" srcId="{1E97B864-1975-4487-8704-4C2D977F2A0A}" destId="{6D506398-ACD9-4ED4-A742-643AFC80900B}" srcOrd="1" destOrd="0" presId="urn:microsoft.com/office/officeart/2008/layout/HorizontalMultiLevelHierarchy"/>
    <dgm:cxn modelId="{43DE1444-6432-45E3-AE7C-7D307196587F}" type="presParOf" srcId="{23B7A6A9-6B90-46CB-B29C-68B6924FEB44}" destId="{A2F37591-AA7E-4356-995C-BED9BA351FCD}" srcOrd="4" destOrd="0" presId="urn:microsoft.com/office/officeart/2008/layout/HorizontalMultiLevelHierarchy"/>
    <dgm:cxn modelId="{71609648-5CA8-43E3-BF4E-DC2ED42523D6}" type="presParOf" srcId="{A2F37591-AA7E-4356-995C-BED9BA351FCD}" destId="{2A53C2EF-5E5A-4851-9F50-5E8697E587BB}" srcOrd="0" destOrd="0" presId="urn:microsoft.com/office/officeart/2008/layout/HorizontalMultiLevelHierarchy"/>
    <dgm:cxn modelId="{1A98858F-400B-408D-B8C6-4E45233FD724}" type="presParOf" srcId="{23B7A6A9-6B90-46CB-B29C-68B6924FEB44}" destId="{0AD83D00-AF99-4866-9637-6E404C5EC62C}" srcOrd="5" destOrd="0" presId="urn:microsoft.com/office/officeart/2008/layout/HorizontalMultiLevelHierarchy"/>
    <dgm:cxn modelId="{3103458B-DBD8-4C08-9DF6-5710036CD580}" type="presParOf" srcId="{0AD83D00-AF99-4866-9637-6E404C5EC62C}" destId="{FAE14EAC-5617-44D1-B473-2D192B26C294}" srcOrd="0" destOrd="0" presId="urn:microsoft.com/office/officeart/2008/layout/HorizontalMultiLevelHierarchy"/>
    <dgm:cxn modelId="{F4BAB5F8-1E0C-41FB-BFE4-72C951BFD59C}" type="presParOf" srcId="{0AD83D00-AF99-4866-9637-6E404C5EC62C}" destId="{D7417DD8-BA7D-4406-B176-1D6C09F969DC}" srcOrd="1" destOrd="0" presId="urn:microsoft.com/office/officeart/2008/layout/HorizontalMultiLevelHierarchy"/>
    <dgm:cxn modelId="{0016EDB9-9656-4D32-BDE6-C17C90C08D2D}" type="presParOf" srcId="{23B7A6A9-6B90-46CB-B29C-68B6924FEB44}" destId="{3637A47D-748E-43E3-9A4B-FBBC8A961772}" srcOrd="6" destOrd="0" presId="urn:microsoft.com/office/officeart/2008/layout/HorizontalMultiLevelHierarchy"/>
    <dgm:cxn modelId="{93D65ECD-61A2-44DF-A7DC-64F1DD06A5C0}" type="presParOf" srcId="{3637A47D-748E-43E3-9A4B-FBBC8A961772}" destId="{2C030095-DBEE-4563-9EA0-9985E511D0E1}" srcOrd="0" destOrd="0" presId="urn:microsoft.com/office/officeart/2008/layout/HorizontalMultiLevelHierarchy"/>
    <dgm:cxn modelId="{DE2C794A-EE3A-4091-825E-3BB9FF5534E2}" type="presParOf" srcId="{23B7A6A9-6B90-46CB-B29C-68B6924FEB44}" destId="{9E49CFEF-E8FA-4919-BEE6-DAC803C401FF}" srcOrd="7" destOrd="0" presId="urn:microsoft.com/office/officeart/2008/layout/HorizontalMultiLevelHierarchy"/>
    <dgm:cxn modelId="{73B6F293-2A51-4FB6-9D7B-279735072288}" type="presParOf" srcId="{9E49CFEF-E8FA-4919-BEE6-DAC803C401FF}" destId="{FDFE5F12-CB09-41DD-BBC7-5634AB7FADF2}" srcOrd="0" destOrd="0" presId="urn:microsoft.com/office/officeart/2008/layout/HorizontalMultiLevelHierarchy"/>
    <dgm:cxn modelId="{2172C73F-151A-436F-AAAE-E14FAE32A939}" type="presParOf" srcId="{9E49CFEF-E8FA-4919-BEE6-DAC803C401FF}" destId="{312FE615-E301-4B41-BFC7-72446E4B8248}" srcOrd="1" destOrd="0" presId="urn:microsoft.com/office/officeart/2008/layout/HorizontalMultiLevelHierarchy"/>
    <dgm:cxn modelId="{5B4637C2-7B08-405E-8627-F4DCBDB6D151}" type="presParOf" srcId="{23B7A6A9-6B90-46CB-B29C-68B6924FEB44}" destId="{63591C36-7139-4610-84E1-748ADD39DA5A}" srcOrd="8" destOrd="0" presId="urn:microsoft.com/office/officeart/2008/layout/HorizontalMultiLevelHierarchy"/>
    <dgm:cxn modelId="{8E241922-F500-4BD1-BE4F-9004C9E3C517}" type="presParOf" srcId="{63591C36-7139-4610-84E1-748ADD39DA5A}" destId="{61A87CB8-8B05-4E2E-952A-DFEA0F8D3F9C}" srcOrd="0" destOrd="0" presId="urn:microsoft.com/office/officeart/2008/layout/HorizontalMultiLevelHierarchy"/>
    <dgm:cxn modelId="{A842C8F2-2BFD-42D9-830C-F2B25D5256F3}" type="presParOf" srcId="{23B7A6A9-6B90-46CB-B29C-68B6924FEB44}" destId="{C517857F-42F3-477B-A0C2-6A708517F22D}" srcOrd="9" destOrd="0" presId="urn:microsoft.com/office/officeart/2008/layout/HorizontalMultiLevelHierarchy"/>
    <dgm:cxn modelId="{E641F030-30CB-42DE-AC17-6C4B6B51C3BF}" type="presParOf" srcId="{C517857F-42F3-477B-A0C2-6A708517F22D}" destId="{911763D2-3C04-475B-A4AD-474186D8B2C8}" srcOrd="0" destOrd="0" presId="urn:microsoft.com/office/officeart/2008/layout/HorizontalMultiLevelHierarchy"/>
    <dgm:cxn modelId="{56239C79-10E5-452F-9A91-3237650F63CB}" type="presParOf" srcId="{C517857F-42F3-477B-A0C2-6A708517F22D}" destId="{8903A8DA-E080-4BFB-8814-65BFD3788FDF}" srcOrd="1" destOrd="0" presId="urn:microsoft.com/office/officeart/2008/layout/HorizontalMultiLevelHierarchy"/>
    <dgm:cxn modelId="{5312C602-D494-4563-AC08-EF39D7DBC20E}" type="presParOf" srcId="{23B7A6A9-6B90-46CB-B29C-68B6924FEB44}" destId="{018DBE26-8801-4D12-AFA1-05A76EBFB9BA}" srcOrd="10" destOrd="0" presId="urn:microsoft.com/office/officeart/2008/layout/HorizontalMultiLevelHierarchy"/>
    <dgm:cxn modelId="{F3904BEA-846D-460A-BD62-89054C2BFCC7}" type="presParOf" srcId="{018DBE26-8801-4D12-AFA1-05A76EBFB9BA}" destId="{16A8B257-9174-48C1-BB0C-040990B756A0}" srcOrd="0" destOrd="0" presId="urn:microsoft.com/office/officeart/2008/layout/HorizontalMultiLevelHierarchy"/>
    <dgm:cxn modelId="{5FC2DEE8-CFD7-4303-B0B0-36C9A8354543}" type="presParOf" srcId="{23B7A6A9-6B90-46CB-B29C-68B6924FEB44}" destId="{273D94E0-F5BD-4D15-9D63-92FA9DB5F4CC}" srcOrd="11" destOrd="0" presId="urn:microsoft.com/office/officeart/2008/layout/HorizontalMultiLevelHierarchy"/>
    <dgm:cxn modelId="{94D40788-8167-4CBD-94C5-9408E30C3EE2}" type="presParOf" srcId="{273D94E0-F5BD-4D15-9D63-92FA9DB5F4CC}" destId="{C5830924-94F5-4C13-B7A4-DF7E39CDA7CF}" srcOrd="0" destOrd="0" presId="urn:microsoft.com/office/officeart/2008/layout/HorizontalMultiLevelHierarchy"/>
    <dgm:cxn modelId="{35271243-D297-444F-9DA1-8BEE3513EDBE}" type="presParOf" srcId="{273D94E0-F5BD-4D15-9D63-92FA9DB5F4CC}" destId="{91D3A629-A447-4153-BCE6-51A02F30AFB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0E6D858-7816-49EA-8FD7-25A24272378D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l-PL"/>
        </a:p>
      </dgm:t>
    </dgm:pt>
    <dgm:pt modelId="{1A6F4BF8-8457-49EA-A223-355720548F49}">
      <dgm:prSet phldrT="[Tekst]" custT="1"/>
      <dgm:spPr>
        <a:solidFill>
          <a:srgbClr val="8A59B3"/>
        </a:solidFill>
      </dgm:spPr>
      <dgm:t>
        <a:bodyPr/>
        <a:lstStyle/>
        <a:p>
          <a:r>
            <a:rPr lang="pl-PL" sz="3600" dirty="0"/>
            <a:t>VIII. Solidarność i wzajemna pomoc</a:t>
          </a:r>
        </a:p>
      </dgm:t>
    </dgm:pt>
    <dgm:pt modelId="{9E943B61-0B56-4E28-BBD1-39324085352D}" type="parTrans" cxnId="{D424A8D9-28F5-49A2-8771-AB673BC00511}">
      <dgm:prSet/>
      <dgm:spPr/>
      <dgm:t>
        <a:bodyPr/>
        <a:lstStyle/>
        <a:p>
          <a:endParaRPr lang="pl-PL"/>
        </a:p>
      </dgm:t>
    </dgm:pt>
    <dgm:pt modelId="{3D351FDC-6273-450C-97F2-B73E1E9CE8DF}" type="sibTrans" cxnId="{D424A8D9-28F5-49A2-8771-AB673BC00511}">
      <dgm:prSet/>
      <dgm:spPr/>
      <dgm:t>
        <a:bodyPr/>
        <a:lstStyle/>
        <a:p>
          <a:endParaRPr lang="pl-PL"/>
        </a:p>
      </dgm:t>
    </dgm:pt>
    <dgm:pt modelId="{E8E8B750-42DE-4097-B998-5939E693340C}">
      <dgm:prSet phldrT="[Tekst]"/>
      <dgm:spPr>
        <a:solidFill>
          <a:srgbClr val="92D050"/>
        </a:solidFill>
      </dgm:spPr>
      <dgm:t>
        <a:bodyPr/>
        <a:lstStyle/>
        <a:p>
          <a:r>
            <a:rPr lang="pl-PL" dirty="0"/>
            <a:t>Wzajemna pomoc w trudnych sytuacjach</a:t>
          </a:r>
        </a:p>
      </dgm:t>
    </dgm:pt>
    <dgm:pt modelId="{61A772C9-864C-455A-83E5-C80D4FC89F24}" type="parTrans" cxnId="{D36C7D11-25D4-47A9-8CFA-2B5BEF6FC31A}">
      <dgm:prSet/>
      <dgm:spPr/>
      <dgm:t>
        <a:bodyPr/>
        <a:lstStyle/>
        <a:p>
          <a:endParaRPr lang="pl-PL"/>
        </a:p>
      </dgm:t>
    </dgm:pt>
    <dgm:pt modelId="{1F3749F0-0654-483B-9065-57EFE90E7E1F}" type="sibTrans" cxnId="{D36C7D11-25D4-47A9-8CFA-2B5BEF6FC31A}">
      <dgm:prSet/>
      <dgm:spPr/>
      <dgm:t>
        <a:bodyPr/>
        <a:lstStyle/>
        <a:p>
          <a:endParaRPr lang="pl-PL"/>
        </a:p>
      </dgm:t>
    </dgm:pt>
    <dgm:pt modelId="{2E679C5B-0007-4E51-9A80-CE6493C0DE51}">
      <dgm:prSet phldrT="[Tekst]"/>
      <dgm:spPr>
        <a:solidFill>
          <a:srgbClr val="92D050"/>
        </a:solidFill>
      </dgm:spPr>
      <dgm:t>
        <a:bodyPr/>
        <a:lstStyle/>
        <a:p>
          <a:r>
            <a:rPr lang="pl-PL" dirty="0"/>
            <a:t>Sposoby udzielania i poszukiwania pomocy</a:t>
          </a:r>
        </a:p>
      </dgm:t>
    </dgm:pt>
    <dgm:pt modelId="{0C254D0A-2F8B-472A-AE77-2FDD217B2902}" type="parTrans" cxnId="{592BBA18-1580-40E4-B9C7-281522D145B0}">
      <dgm:prSet/>
      <dgm:spPr/>
      <dgm:t>
        <a:bodyPr/>
        <a:lstStyle/>
        <a:p>
          <a:endParaRPr lang="pl-PL"/>
        </a:p>
      </dgm:t>
    </dgm:pt>
    <dgm:pt modelId="{10DBA993-39D5-4596-BD75-11CB9AF5ADAA}" type="sibTrans" cxnId="{592BBA18-1580-40E4-B9C7-281522D145B0}">
      <dgm:prSet/>
      <dgm:spPr/>
      <dgm:t>
        <a:bodyPr/>
        <a:lstStyle/>
        <a:p>
          <a:endParaRPr lang="pl-PL"/>
        </a:p>
      </dgm:t>
    </dgm:pt>
    <dgm:pt modelId="{6B12089E-C102-4838-81A0-A9FCD9509769}">
      <dgm:prSet phldrT="[Tekst]"/>
      <dgm:spPr>
        <a:solidFill>
          <a:srgbClr val="92D050"/>
        </a:solidFill>
      </dgm:spPr>
      <dgm:t>
        <a:bodyPr/>
        <a:lstStyle/>
        <a:p>
          <a:r>
            <a:rPr lang="pl-PL" dirty="0"/>
            <a:t>Znaczenie pomocy finansowej w sytuacjach trudnych życiowo</a:t>
          </a:r>
        </a:p>
      </dgm:t>
    </dgm:pt>
    <dgm:pt modelId="{098F2179-2D83-44E3-B033-E7593CF06453}" type="parTrans" cxnId="{93D49773-4184-47C9-A4F2-5B0D3E7C78B6}">
      <dgm:prSet/>
      <dgm:spPr/>
      <dgm:t>
        <a:bodyPr/>
        <a:lstStyle/>
        <a:p>
          <a:endParaRPr lang="pl-PL"/>
        </a:p>
      </dgm:t>
    </dgm:pt>
    <dgm:pt modelId="{9B7B3872-DE9B-4E65-9603-852C160B32C8}" type="sibTrans" cxnId="{93D49773-4184-47C9-A4F2-5B0D3E7C78B6}">
      <dgm:prSet/>
      <dgm:spPr/>
      <dgm:t>
        <a:bodyPr/>
        <a:lstStyle/>
        <a:p>
          <a:endParaRPr lang="pl-PL"/>
        </a:p>
      </dgm:t>
    </dgm:pt>
    <dgm:pt modelId="{093C9E49-75DD-45CF-8154-D999ADA22879}" type="pres">
      <dgm:prSet presAssocID="{60E6D858-7816-49EA-8FD7-25A24272378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C06401A-2606-470B-A5B2-1C5ED4443536}" type="pres">
      <dgm:prSet presAssocID="{1A6F4BF8-8457-49EA-A223-355720548F49}" presName="root1" presStyleCnt="0"/>
      <dgm:spPr/>
    </dgm:pt>
    <dgm:pt modelId="{F1766240-4D19-4794-BDD8-14C1BA428A2C}" type="pres">
      <dgm:prSet presAssocID="{1A6F4BF8-8457-49EA-A223-355720548F49}" presName="LevelOneTextNode" presStyleLbl="node0" presStyleIdx="0" presStyleCnt="1" custScaleX="193703">
        <dgm:presLayoutVars>
          <dgm:chPref val="3"/>
        </dgm:presLayoutVars>
      </dgm:prSet>
      <dgm:spPr/>
    </dgm:pt>
    <dgm:pt modelId="{23B7A6A9-6B90-46CB-B29C-68B6924FEB44}" type="pres">
      <dgm:prSet presAssocID="{1A6F4BF8-8457-49EA-A223-355720548F49}" presName="level2hierChild" presStyleCnt="0"/>
      <dgm:spPr/>
    </dgm:pt>
    <dgm:pt modelId="{E396ED30-1946-411C-9C9E-408E9F9A3672}" type="pres">
      <dgm:prSet presAssocID="{61A772C9-864C-455A-83E5-C80D4FC89F24}" presName="conn2-1" presStyleLbl="parChTrans1D2" presStyleIdx="0" presStyleCnt="3"/>
      <dgm:spPr/>
    </dgm:pt>
    <dgm:pt modelId="{3152D8C5-60C0-4939-B063-25F85B4E6D8A}" type="pres">
      <dgm:prSet presAssocID="{61A772C9-864C-455A-83E5-C80D4FC89F24}" presName="connTx" presStyleLbl="parChTrans1D2" presStyleIdx="0" presStyleCnt="3"/>
      <dgm:spPr/>
    </dgm:pt>
    <dgm:pt modelId="{95495D71-55AF-49D7-97F0-F1B47DCE7B4C}" type="pres">
      <dgm:prSet presAssocID="{E8E8B750-42DE-4097-B998-5939E693340C}" presName="root2" presStyleCnt="0"/>
      <dgm:spPr/>
    </dgm:pt>
    <dgm:pt modelId="{C64EE1ED-7D94-437C-8887-14A72EAD1CB8}" type="pres">
      <dgm:prSet presAssocID="{E8E8B750-42DE-4097-B998-5939E693340C}" presName="LevelTwoTextNode" presStyleLbl="node2" presStyleIdx="0" presStyleCnt="3">
        <dgm:presLayoutVars>
          <dgm:chPref val="3"/>
        </dgm:presLayoutVars>
      </dgm:prSet>
      <dgm:spPr/>
    </dgm:pt>
    <dgm:pt modelId="{E6BA9205-5EDE-4B8E-B8EE-809642EFE5A7}" type="pres">
      <dgm:prSet presAssocID="{E8E8B750-42DE-4097-B998-5939E693340C}" presName="level3hierChild" presStyleCnt="0"/>
      <dgm:spPr/>
    </dgm:pt>
    <dgm:pt modelId="{AF168C7F-4ADF-4BB8-B1C9-BBAF565EABED}" type="pres">
      <dgm:prSet presAssocID="{0C254D0A-2F8B-472A-AE77-2FDD217B2902}" presName="conn2-1" presStyleLbl="parChTrans1D2" presStyleIdx="1" presStyleCnt="3"/>
      <dgm:spPr/>
    </dgm:pt>
    <dgm:pt modelId="{DDC51062-7B36-4BE8-B5E8-856BEE63DA2D}" type="pres">
      <dgm:prSet presAssocID="{0C254D0A-2F8B-472A-AE77-2FDD217B2902}" presName="connTx" presStyleLbl="parChTrans1D2" presStyleIdx="1" presStyleCnt="3"/>
      <dgm:spPr/>
    </dgm:pt>
    <dgm:pt modelId="{90993664-C37E-4454-8F82-2D37803C69BA}" type="pres">
      <dgm:prSet presAssocID="{2E679C5B-0007-4E51-9A80-CE6493C0DE51}" presName="root2" presStyleCnt="0"/>
      <dgm:spPr/>
    </dgm:pt>
    <dgm:pt modelId="{F3E23AE5-815A-451A-9FA4-11F5A936E35C}" type="pres">
      <dgm:prSet presAssocID="{2E679C5B-0007-4E51-9A80-CE6493C0DE51}" presName="LevelTwoTextNode" presStyleLbl="node2" presStyleIdx="1" presStyleCnt="3">
        <dgm:presLayoutVars>
          <dgm:chPref val="3"/>
        </dgm:presLayoutVars>
      </dgm:prSet>
      <dgm:spPr/>
    </dgm:pt>
    <dgm:pt modelId="{BDB4AB53-DCA9-4827-B399-F6E853D5563A}" type="pres">
      <dgm:prSet presAssocID="{2E679C5B-0007-4E51-9A80-CE6493C0DE51}" presName="level3hierChild" presStyleCnt="0"/>
      <dgm:spPr/>
    </dgm:pt>
    <dgm:pt modelId="{5CFE50A8-FAF5-4A16-B8D1-8D166CA7A122}" type="pres">
      <dgm:prSet presAssocID="{098F2179-2D83-44E3-B033-E7593CF06453}" presName="conn2-1" presStyleLbl="parChTrans1D2" presStyleIdx="2" presStyleCnt="3"/>
      <dgm:spPr/>
    </dgm:pt>
    <dgm:pt modelId="{C536E891-8C60-4882-9942-A98D0497C4F5}" type="pres">
      <dgm:prSet presAssocID="{098F2179-2D83-44E3-B033-E7593CF06453}" presName="connTx" presStyleLbl="parChTrans1D2" presStyleIdx="2" presStyleCnt="3"/>
      <dgm:spPr/>
    </dgm:pt>
    <dgm:pt modelId="{D6BE659A-0F9B-437D-BD61-14B5D84F8DA2}" type="pres">
      <dgm:prSet presAssocID="{6B12089E-C102-4838-81A0-A9FCD9509769}" presName="root2" presStyleCnt="0"/>
      <dgm:spPr/>
    </dgm:pt>
    <dgm:pt modelId="{3C13DDC7-C578-412D-9416-B33B526FF458}" type="pres">
      <dgm:prSet presAssocID="{6B12089E-C102-4838-81A0-A9FCD9509769}" presName="LevelTwoTextNode" presStyleLbl="node2" presStyleIdx="2" presStyleCnt="3">
        <dgm:presLayoutVars>
          <dgm:chPref val="3"/>
        </dgm:presLayoutVars>
      </dgm:prSet>
      <dgm:spPr/>
    </dgm:pt>
    <dgm:pt modelId="{78050A1A-56D2-4BA3-8ACA-1FEC09732FA1}" type="pres">
      <dgm:prSet presAssocID="{6B12089E-C102-4838-81A0-A9FCD9509769}" presName="level3hierChild" presStyleCnt="0"/>
      <dgm:spPr/>
    </dgm:pt>
  </dgm:ptLst>
  <dgm:cxnLst>
    <dgm:cxn modelId="{54797409-348F-47DE-8A74-C9B683F4A7EF}" type="presOf" srcId="{61A772C9-864C-455A-83E5-C80D4FC89F24}" destId="{E396ED30-1946-411C-9C9E-408E9F9A3672}" srcOrd="0" destOrd="0" presId="urn:microsoft.com/office/officeart/2008/layout/HorizontalMultiLevelHierarchy"/>
    <dgm:cxn modelId="{D36C7D11-25D4-47A9-8CFA-2B5BEF6FC31A}" srcId="{1A6F4BF8-8457-49EA-A223-355720548F49}" destId="{E8E8B750-42DE-4097-B998-5939E693340C}" srcOrd="0" destOrd="0" parTransId="{61A772C9-864C-455A-83E5-C80D4FC89F24}" sibTransId="{1F3749F0-0654-483B-9065-57EFE90E7E1F}"/>
    <dgm:cxn modelId="{592BBA18-1580-40E4-B9C7-281522D145B0}" srcId="{1A6F4BF8-8457-49EA-A223-355720548F49}" destId="{2E679C5B-0007-4E51-9A80-CE6493C0DE51}" srcOrd="1" destOrd="0" parTransId="{0C254D0A-2F8B-472A-AE77-2FDD217B2902}" sibTransId="{10DBA993-39D5-4596-BD75-11CB9AF5ADAA}"/>
    <dgm:cxn modelId="{7C9F2D1B-DA6D-4197-BB35-B8F039E2EF18}" type="presOf" srcId="{098F2179-2D83-44E3-B033-E7593CF06453}" destId="{C536E891-8C60-4882-9942-A98D0497C4F5}" srcOrd="1" destOrd="0" presId="urn:microsoft.com/office/officeart/2008/layout/HorizontalMultiLevelHierarchy"/>
    <dgm:cxn modelId="{C0EFAE21-1E9D-41A4-96B3-2F8593B8EA00}" type="presOf" srcId="{60E6D858-7816-49EA-8FD7-25A24272378D}" destId="{093C9E49-75DD-45CF-8154-D999ADA22879}" srcOrd="0" destOrd="0" presId="urn:microsoft.com/office/officeart/2008/layout/HorizontalMultiLevelHierarchy"/>
    <dgm:cxn modelId="{2B240E31-BE3C-4226-BDCC-F79CB3AC9951}" type="presOf" srcId="{0C254D0A-2F8B-472A-AE77-2FDD217B2902}" destId="{DDC51062-7B36-4BE8-B5E8-856BEE63DA2D}" srcOrd="1" destOrd="0" presId="urn:microsoft.com/office/officeart/2008/layout/HorizontalMultiLevelHierarchy"/>
    <dgm:cxn modelId="{3473BE38-0F13-4662-85B4-10D4D68EDEF8}" type="presOf" srcId="{2E679C5B-0007-4E51-9A80-CE6493C0DE51}" destId="{F3E23AE5-815A-451A-9FA4-11F5A936E35C}" srcOrd="0" destOrd="0" presId="urn:microsoft.com/office/officeart/2008/layout/HorizontalMultiLevelHierarchy"/>
    <dgm:cxn modelId="{A729514A-9761-4480-85E5-8734E972A348}" type="presOf" srcId="{1A6F4BF8-8457-49EA-A223-355720548F49}" destId="{F1766240-4D19-4794-BDD8-14C1BA428A2C}" srcOrd="0" destOrd="0" presId="urn:microsoft.com/office/officeart/2008/layout/HorizontalMultiLevelHierarchy"/>
    <dgm:cxn modelId="{1E1E4372-E325-4633-848E-40C920CC6EFC}" type="presOf" srcId="{61A772C9-864C-455A-83E5-C80D4FC89F24}" destId="{3152D8C5-60C0-4939-B063-25F85B4E6D8A}" srcOrd="1" destOrd="0" presId="urn:microsoft.com/office/officeart/2008/layout/HorizontalMultiLevelHierarchy"/>
    <dgm:cxn modelId="{93D49773-4184-47C9-A4F2-5B0D3E7C78B6}" srcId="{1A6F4BF8-8457-49EA-A223-355720548F49}" destId="{6B12089E-C102-4838-81A0-A9FCD9509769}" srcOrd="2" destOrd="0" parTransId="{098F2179-2D83-44E3-B033-E7593CF06453}" sibTransId="{9B7B3872-DE9B-4E65-9603-852C160B32C8}"/>
    <dgm:cxn modelId="{F53F67B7-121E-4DF9-BC9B-4D0D62B9D804}" type="presOf" srcId="{098F2179-2D83-44E3-B033-E7593CF06453}" destId="{5CFE50A8-FAF5-4A16-B8D1-8D166CA7A122}" srcOrd="0" destOrd="0" presId="urn:microsoft.com/office/officeart/2008/layout/HorizontalMultiLevelHierarchy"/>
    <dgm:cxn modelId="{389092C5-0805-42ED-81CC-4A20A7653113}" type="presOf" srcId="{6B12089E-C102-4838-81A0-A9FCD9509769}" destId="{3C13DDC7-C578-412D-9416-B33B526FF458}" srcOrd="0" destOrd="0" presId="urn:microsoft.com/office/officeart/2008/layout/HorizontalMultiLevelHierarchy"/>
    <dgm:cxn modelId="{D424A8D9-28F5-49A2-8771-AB673BC00511}" srcId="{60E6D858-7816-49EA-8FD7-25A24272378D}" destId="{1A6F4BF8-8457-49EA-A223-355720548F49}" srcOrd="0" destOrd="0" parTransId="{9E943B61-0B56-4E28-BBD1-39324085352D}" sibTransId="{3D351FDC-6273-450C-97F2-B73E1E9CE8DF}"/>
    <dgm:cxn modelId="{7427C0F2-2317-4317-8F39-50C5661106DC}" type="presOf" srcId="{0C254D0A-2F8B-472A-AE77-2FDD217B2902}" destId="{AF168C7F-4ADF-4BB8-B1C9-BBAF565EABED}" srcOrd="0" destOrd="0" presId="urn:microsoft.com/office/officeart/2008/layout/HorizontalMultiLevelHierarchy"/>
    <dgm:cxn modelId="{43A596FC-9108-4772-BC05-D3BCC6ADF81B}" type="presOf" srcId="{E8E8B750-42DE-4097-B998-5939E693340C}" destId="{C64EE1ED-7D94-437C-8887-14A72EAD1CB8}" srcOrd="0" destOrd="0" presId="urn:microsoft.com/office/officeart/2008/layout/HorizontalMultiLevelHierarchy"/>
    <dgm:cxn modelId="{98303E54-32E3-4FC2-8EE4-769C2C3653E0}" type="presParOf" srcId="{093C9E49-75DD-45CF-8154-D999ADA22879}" destId="{3C06401A-2606-470B-A5B2-1C5ED4443536}" srcOrd="0" destOrd="0" presId="urn:microsoft.com/office/officeart/2008/layout/HorizontalMultiLevelHierarchy"/>
    <dgm:cxn modelId="{82C9F306-4113-43C0-AECA-82FBB826D6D8}" type="presParOf" srcId="{3C06401A-2606-470B-A5B2-1C5ED4443536}" destId="{F1766240-4D19-4794-BDD8-14C1BA428A2C}" srcOrd="0" destOrd="0" presId="urn:microsoft.com/office/officeart/2008/layout/HorizontalMultiLevelHierarchy"/>
    <dgm:cxn modelId="{26B2FB7B-E53F-4DB8-88B2-2A5677559049}" type="presParOf" srcId="{3C06401A-2606-470B-A5B2-1C5ED4443536}" destId="{23B7A6A9-6B90-46CB-B29C-68B6924FEB44}" srcOrd="1" destOrd="0" presId="urn:microsoft.com/office/officeart/2008/layout/HorizontalMultiLevelHierarchy"/>
    <dgm:cxn modelId="{9BF3140F-CBB8-4BDC-ADB2-600E045EA22A}" type="presParOf" srcId="{23B7A6A9-6B90-46CB-B29C-68B6924FEB44}" destId="{E396ED30-1946-411C-9C9E-408E9F9A3672}" srcOrd="0" destOrd="0" presId="urn:microsoft.com/office/officeart/2008/layout/HorizontalMultiLevelHierarchy"/>
    <dgm:cxn modelId="{C0FB0E63-3BA2-4FC1-A327-51BD2846F540}" type="presParOf" srcId="{E396ED30-1946-411C-9C9E-408E9F9A3672}" destId="{3152D8C5-60C0-4939-B063-25F85B4E6D8A}" srcOrd="0" destOrd="0" presId="urn:microsoft.com/office/officeart/2008/layout/HorizontalMultiLevelHierarchy"/>
    <dgm:cxn modelId="{8CA1ABF0-C608-4230-87B1-96288E00F440}" type="presParOf" srcId="{23B7A6A9-6B90-46CB-B29C-68B6924FEB44}" destId="{95495D71-55AF-49D7-97F0-F1B47DCE7B4C}" srcOrd="1" destOrd="0" presId="urn:microsoft.com/office/officeart/2008/layout/HorizontalMultiLevelHierarchy"/>
    <dgm:cxn modelId="{E27C53DD-246F-4F1F-8300-3AD13E5416F1}" type="presParOf" srcId="{95495D71-55AF-49D7-97F0-F1B47DCE7B4C}" destId="{C64EE1ED-7D94-437C-8887-14A72EAD1CB8}" srcOrd="0" destOrd="0" presId="urn:microsoft.com/office/officeart/2008/layout/HorizontalMultiLevelHierarchy"/>
    <dgm:cxn modelId="{7785EF07-BC58-4D8A-A1D5-0384B23BF44C}" type="presParOf" srcId="{95495D71-55AF-49D7-97F0-F1B47DCE7B4C}" destId="{E6BA9205-5EDE-4B8E-B8EE-809642EFE5A7}" srcOrd="1" destOrd="0" presId="urn:microsoft.com/office/officeart/2008/layout/HorizontalMultiLevelHierarchy"/>
    <dgm:cxn modelId="{E9689971-605B-4C5F-89C4-546DE6B57C94}" type="presParOf" srcId="{23B7A6A9-6B90-46CB-B29C-68B6924FEB44}" destId="{AF168C7F-4ADF-4BB8-B1C9-BBAF565EABED}" srcOrd="2" destOrd="0" presId="urn:microsoft.com/office/officeart/2008/layout/HorizontalMultiLevelHierarchy"/>
    <dgm:cxn modelId="{3BA91C8B-B4ED-4130-B00E-07E3F2A1950B}" type="presParOf" srcId="{AF168C7F-4ADF-4BB8-B1C9-BBAF565EABED}" destId="{DDC51062-7B36-4BE8-B5E8-856BEE63DA2D}" srcOrd="0" destOrd="0" presId="urn:microsoft.com/office/officeart/2008/layout/HorizontalMultiLevelHierarchy"/>
    <dgm:cxn modelId="{EC478AAC-BEB5-4712-8291-8B0269DC1065}" type="presParOf" srcId="{23B7A6A9-6B90-46CB-B29C-68B6924FEB44}" destId="{90993664-C37E-4454-8F82-2D37803C69BA}" srcOrd="3" destOrd="0" presId="urn:microsoft.com/office/officeart/2008/layout/HorizontalMultiLevelHierarchy"/>
    <dgm:cxn modelId="{D94775D1-8122-4005-93A8-796F3DF0B6F8}" type="presParOf" srcId="{90993664-C37E-4454-8F82-2D37803C69BA}" destId="{F3E23AE5-815A-451A-9FA4-11F5A936E35C}" srcOrd="0" destOrd="0" presId="urn:microsoft.com/office/officeart/2008/layout/HorizontalMultiLevelHierarchy"/>
    <dgm:cxn modelId="{01CA4ADE-7F9E-4633-95BE-F8BA7CD923F3}" type="presParOf" srcId="{90993664-C37E-4454-8F82-2D37803C69BA}" destId="{BDB4AB53-DCA9-4827-B399-F6E853D5563A}" srcOrd="1" destOrd="0" presId="urn:microsoft.com/office/officeart/2008/layout/HorizontalMultiLevelHierarchy"/>
    <dgm:cxn modelId="{A1E84342-7554-4D1E-8F50-EA92A070A9E5}" type="presParOf" srcId="{23B7A6A9-6B90-46CB-B29C-68B6924FEB44}" destId="{5CFE50A8-FAF5-4A16-B8D1-8D166CA7A122}" srcOrd="4" destOrd="0" presId="urn:microsoft.com/office/officeart/2008/layout/HorizontalMultiLevelHierarchy"/>
    <dgm:cxn modelId="{054C06A4-4734-42D0-8D03-862D1A35B44B}" type="presParOf" srcId="{5CFE50A8-FAF5-4A16-B8D1-8D166CA7A122}" destId="{C536E891-8C60-4882-9942-A98D0497C4F5}" srcOrd="0" destOrd="0" presId="urn:microsoft.com/office/officeart/2008/layout/HorizontalMultiLevelHierarchy"/>
    <dgm:cxn modelId="{C051CC09-F4A8-4DF2-8761-D0CB0FD93264}" type="presParOf" srcId="{23B7A6A9-6B90-46CB-B29C-68B6924FEB44}" destId="{D6BE659A-0F9B-437D-BD61-14B5D84F8DA2}" srcOrd="5" destOrd="0" presId="urn:microsoft.com/office/officeart/2008/layout/HorizontalMultiLevelHierarchy"/>
    <dgm:cxn modelId="{2F15496F-5512-4AAA-8000-9D9710A9EAE6}" type="presParOf" srcId="{D6BE659A-0F9B-437D-BD61-14B5D84F8DA2}" destId="{3C13DDC7-C578-412D-9416-B33B526FF458}" srcOrd="0" destOrd="0" presId="urn:microsoft.com/office/officeart/2008/layout/HorizontalMultiLevelHierarchy"/>
    <dgm:cxn modelId="{FB8F7540-8365-442F-8622-1BEF9653AC19}" type="presParOf" srcId="{D6BE659A-0F9B-437D-BD61-14B5D84F8DA2}" destId="{78050A1A-56D2-4BA3-8ACA-1FEC09732FA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A3609ED-0A0C-41C8-88CF-671DB4F4BA95}" type="doc">
      <dgm:prSet loTypeId="urn:microsoft.com/office/officeart/2005/8/layout/radial1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A4622F1B-2A27-41AE-8E8F-A119813E7586}">
      <dgm:prSet phldrT="[Tekst]" custT="1"/>
      <dgm:spPr/>
      <dgm:t>
        <a:bodyPr/>
        <a:lstStyle/>
        <a:p>
          <a:r>
            <a:rPr lang="pl-PL" sz="2400" dirty="0"/>
            <a:t>Integrowanie wiedzy  wokół ekonomii</a:t>
          </a:r>
        </a:p>
      </dgm:t>
    </dgm:pt>
    <dgm:pt modelId="{A8599AF5-3BC4-4ED1-B228-2D084D88C642}" type="parTrans" cxnId="{94B03F46-2D75-4FDA-97FC-79A5E52A6C9B}">
      <dgm:prSet/>
      <dgm:spPr/>
      <dgm:t>
        <a:bodyPr/>
        <a:lstStyle/>
        <a:p>
          <a:endParaRPr lang="pl-PL"/>
        </a:p>
      </dgm:t>
    </dgm:pt>
    <dgm:pt modelId="{C930B25D-5A45-4AAC-8A00-9A21053B9693}" type="sibTrans" cxnId="{94B03F46-2D75-4FDA-97FC-79A5E52A6C9B}">
      <dgm:prSet/>
      <dgm:spPr/>
      <dgm:t>
        <a:bodyPr/>
        <a:lstStyle/>
        <a:p>
          <a:endParaRPr lang="pl-PL"/>
        </a:p>
      </dgm:t>
    </dgm:pt>
    <dgm:pt modelId="{DE431EAD-07F4-4362-85AD-A6B486A8F3C0}">
      <dgm:prSet phldrT="[Tekst]" custT="1"/>
      <dgm:spPr/>
      <dgm:t>
        <a:bodyPr/>
        <a:lstStyle/>
        <a:p>
          <a:r>
            <a:rPr lang="pl-PL" sz="1800" dirty="0"/>
            <a:t>Edukacja językowa</a:t>
          </a:r>
        </a:p>
      </dgm:t>
    </dgm:pt>
    <dgm:pt modelId="{A6422979-B080-4F94-AEF8-BD4AE4911C4F}" type="parTrans" cxnId="{C93F68D4-141E-41FF-866B-CADE19C5A907}">
      <dgm:prSet/>
      <dgm:spPr/>
      <dgm:t>
        <a:bodyPr/>
        <a:lstStyle/>
        <a:p>
          <a:endParaRPr lang="pl-PL"/>
        </a:p>
      </dgm:t>
    </dgm:pt>
    <dgm:pt modelId="{C02FD1D2-7C4B-4B12-9604-4C4E1DF42222}" type="sibTrans" cxnId="{C93F68D4-141E-41FF-866B-CADE19C5A907}">
      <dgm:prSet/>
      <dgm:spPr/>
      <dgm:t>
        <a:bodyPr/>
        <a:lstStyle/>
        <a:p>
          <a:endParaRPr lang="pl-PL"/>
        </a:p>
      </dgm:t>
    </dgm:pt>
    <dgm:pt modelId="{F870C508-263C-4ABF-A2FD-957D68B773EE}">
      <dgm:prSet phldrT="[Tekst]" custT="1"/>
      <dgm:spPr/>
      <dgm:t>
        <a:bodyPr/>
        <a:lstStyle/>
        <a:p>
          <a:r>
            <a:rPr lang="pl-PL" sz="1800" dirty="0"/>
            <a:t>Edukacja matematyczna</a:t>
          </a:r>
        </a:p>
      </dgm:t>
    </dgm:pt>
    <dgm:pt modelId="{06F7EB5B-DBC7-45EF-ACDB-FA0D575F086C}" type="parTrans" cxnId="{4E21D911-AC53-4AF0-AF92-E5C257D86B3A}">
      <dgm:prSet/>
      <dgm:spPr/>
      <dgm:t>
        <a:bodyPr/>
        <a:lstStyle/>
        <a:p>
          <a:endParaRPr lang="pl-PL"/>
        </a:p>
      </dgm:t>
    </dgm:pt>
    <dgm:pt modelId="{09121098-7647-4A40-91C1-DA1B8B0F8BE8}" type="sibTrans" cxnId="{4E21D911-AC53-4AF0-AF92-E5C257D86B3A}">
      <dgm:prSet/>
      <dgm:spPr/>
      <dgm:t>
        <a:bodyPr/>
        <a:lstStyle/>
        <a:p>
          <a:endParaRPr lang="pl-PL"/>
        </a:p>
      </dgm:t>
    </dgm:pt>
    <dgm:pt modelId="{BC1F060B-A16F-4296-9ACC-1F560A5C603E}">
      <dgm:prSet phldrT="[Tekst]" custT="1"/>
      <dgm:spPr/>
      <dgm:t>
        <a:bodyPr/>
        <a:lstStyle/>
        <a:p>
          <a:r>
            <a:rPr lang="pl-PL" sz="1800" dirty="0"/>
            <a:t>Edukacja artystyczna</a:t>
          </a:r>
        </a:p>
      </dgm:t>
    </dgm:pt>
    <dgm:pt modelId="{6AE13587-BE97-4C81-BE22-3CCEC18731F9}" type="parTrans" cxnId="{C65EFA24-2E04-4C9D-8CB6-36126DF257FB}">
      <dgm:prSet/>
      <dgm:spPr/>
      <dgm:t>
        <a:bodyPr/>
        <a:lstStyle/>
        <a:p>
          <a:endParaRPr lang="pl-PL"/>
        </a:p>
      </dgm:t>
    </dgm:pt>
    <dgm:pt modelId="{5E7C7DFB-D656-43B2-BC01-58A4A1205A01}" type="sibTrans" cxnId="{C65EFA24-2E04-4C9D-8CB6-36126DF257FB}">
      <dgm:prSet/>
      <dgm:spPr/>
      <dgm:t>
        <a:bodyPr/>
        <a:lstStyle/>
        <a:p>
          <a:endParaRPr lang="pl-PL"/>
        </a:p>
      </dgm:t>
    </dgm:pt>
    <dgm:pt modelId="{91591863-338F-4BDB-8ADF-E52808F4A26E}">
      <dgm:prSet phldrT="[Tekst]" custT="1"/>
      <dgm:spPr/>
      <dgm:t>
        <a:bodyPr/>
        <a:lstStyle/>
        <a:p>
          <a:r>
            <a:rPr lang="pl-PL" sz="1800" dirty="0"/>
            <a:t>Edukacja przyrodniczo-społeczna</a:t>
          </a:r>
        </a:p>
      </dgm:t>
    </dgm:pt>
    <dgm:pt modelId="{EA74E792-480C-45DA-96DD-F1F5DE33935E}" type="parTrans" cxnId="{DB5EB7D0-2B80-416D-AF54-31ADAF62A5A2}">
      <dgm:prSet/>
      <dgm:spPr/>
      <dgm:t>
        <a:bodyPr/>
        <a:lstStyle/>
        <a:p>
          <a:endParaRPr lang="pl-PL"/>
        </a:p>
      </dgm:t>
    </dgm:pt>
    <dgm:pt modelId="{51795BAF-8C8E-41CF-AD28-863DB55B74BD}" type="sibTrans" cxnId="{DB5EB7D0-2B80-416D-AF54-31ADAF62A5A2}">
      <dgm:prSet/>
      <dgm:spPr/>
      <dgm:t>
        <a:bodyPr/>
        <a:lstStyle/>
        <a:p>
          <a:endParaRPr lang="pl-PL"/>
        </a:p>
      </dgm:t>
    </dgm:pt>
    <dgm:pt modelId="{CDEED2CF-2189-4755-8005-EED6C0B63EE8}" type="pres">
      <dgm:prSet presAssocID="{1A3609ED-0A0C-41C8-88CF-671DB4F4BA9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CE54578-01DB-4FBB-9F9B-EAA5FC29BDE3}" type="pres">
      <dgm:prSet presAssocID="{A4622F1B-2A27-41AE-8E8F-A119813E7586}" presName="centerShape" presStyleLbl="node0" presStyleIdx="0" presStyleCnt="1" custScaleX="214396" custScaleY="204966" custLinFactNeighborX="-619" custLinFactNeighborY="-684"/>
      <dgm:spPr/>
    </dgm:pt>
    <dgm:pt modelId="{E7E7342D-7A27-45A2-9040-871AA26681DA}" type="pres">
      <dgm:prSet presAssocID="{A6422979-B080-4F94-AEF8-BD4AE4911C4F}" presName="Name9" presStyleLbl="parChTrans1D2" presStyleIdx="0" presStyleCnt="4"/>
      <dgm:spPr/>
    </dgm:pt>
    <dgm:pt modelId="{3006E3C2-0C5F-4EE6-B982-0022DC573A49}" type="pres">
      <dgm:prSet presAssocID="{A6422979-B080-4F94-AEF8-BD4AE4911C4F}" presName="connTx" presStyleLbl="parChTrans1D2" presStyleIdx="0" presStyleCnt="4"/>
      <dgm:spPr/>
    </dgm:pt>
    <dgm:pt modelId="{63BE05B8-71CD-43F4-90FE-6482CDD44C9B}" type="pres">
      <dgm:prSet presAssocID="{DE431EAD-07F4-4362-85AD-A6B486A8F3C0}" presName="node" presStyleLbl="node1" presStyleIdx="0" presStyleCnt="4" custScaleX="133680" custScaleY="135690" custRadScaleRad="87970" custRadScaleInc="171">
        <dgm:presLayoutVars>
          <dgm:bulletEnabled val="1"/>
        </dgm:presLayoutVars>
      </dgm:prSet>
      <dgm:spPr/>
    </dgm:pt>
    <dgm:pt modelId="{2FE38DA6-E65E-483C-95BF-F5D480A40D7B}" type="pres">
      <dgm:prSet presAssocID="{06F7EB5B-DBC7-45EF-ACDB-FA0D575F086C}" presName="Name9" presStyleLbl="parChTrans1D2" presStyleIdx="1" presStyleCnt="4"/>
      <dgm:spPr/>
    </dgm:pt>
    <dgm:pt modelId="{4C9AAFC9-78F2-4814-B02F-9D2959BEBC52}" type="pres">
      <dgm:prSet presAssocID="{06F7EB5B-DBC7-45EF-ACDB-FA0D575F086C}" presName="connTx" presStyleLbl="parChTrans1D2" presStyleIdx="1" presStyleCnt="4"/>
      <dgm:spPr/>
    </dgm:pt>
    <dgm:pt modelId="{4EFD7598-F75E-4CC2-8B77-12699805F4E1}" type="pres">
      <dgm:prSet presAssocID="{F870C508-263C-4ABF-A2FD-957D68B773EE}" presName="node" presStyleLbl="node1" presStyleIdx="1" presStyleCnt="4" custScaleX="154362" custScaleY="156912" custRadScaleRad="117758" custRadScaleInc="0">
        <dgm:presLayoutVars>
          <dgm:bulletEnabled val="1"/>
        </dgm:presLayoutVars>
      </dgm:prSet>
      <dgm:spPr/>
    </dgm:pt>
    <dgm:pt modelId="{44E07600-BF2C-49E1-B3FB-98B1FA68BDC7}" type="pres">
      <dgm:prSet presAssocID="{6AE13587-BE97-4C81-BE22-3CCEC18731F9}" presName="Name9" presStyleLbl="parChTrans1D2" presStyleIdx="2" presStyleCnt="4"/>
      <dgm:spPr/>
    </dgm:pt>
    <dgm:pt modelId="{45FDD4BE-B0E9-42D0-953F-337EEDC68690}" type="pres">
      <dgm:prSet presAssocID="{6AE13587-BE97-4C81-BE22-3CCEC18731F9}" presName="connTx" presStyleLbl="parChTrans1D2" presStyleIdx="2" presStyleCnt="4"/>
      <dgm:spPr/>
    </dgm:pt>
    <dgm:pt modelId="{B01D5B39-2EAE-4250-85E1-FE739EF1CC97}" type="pres">
      <dgm:prSet presAssocID="{BC1F060B-A16F-4296-9ACC-1F560A5C603E}" presName="node" presStyleLbl="node1" presStyleIdx="2" presStyleCnt="4" custScaleX="133680" custScaleY="133021" custRadScaleRad="90021" custRadScaleInc="-167">
        <dgm:presLayoutVars>
          <dgm:bulletEnabled val="1"/>
        </dgm:presLayoutVars>
      </dgm:prSet>
      <dgm:spPr/>
    </dgm:pt>
    <dgm:pt modelId="{620AEBC3-058D-45FE-B8A9-65EC64B1ECE2}" type="pres">
      <dgm:prSet presAssocID="{EA74E792-480C-45DA-96DD-F1F5DE33935E}" presName="Name9" presStyleLbl="parChTrans1D2" presStyleIdx="3" presStyleCnt="4"/>
      <dgm:spPr/>
    </dgm:pt>
    <dgm:pt modelId="{356CC67B-90B1-4865-BFB9-A44126555846}" type="pres">
      <dgm:prSet presAssocID="{EA74E792-480C-45DA-96DD-F1F5DE33935E}" presName="connTx" presStyleLbl="parChTrans1D2" presStyleIdx="3" presStyleCnt="4"/>
      <dgm:spPr/>
    </dgm:pt>
    <dgm:pt modelId="{408665E3-D452-4DEC-8095-00A985CBFE02}" type="pres">
      <dgm:prSet presAssocID="{91591863-338F-4BDB-8ADF-E52808F4A26E}" presName="node" presStyleLbl="node1" presStyleIdx="3" presStyleCnt="4" custScaleX="138933" custScaleY="139145" custRadScaleRad="110650" custRadScaleInc="-6409">
        <dgm:presLayoutVars>
          <dgm:bulletEnabled val="1"/>
        </dgm:presLayoutVars>
      </dgm:prSet>
      <dgm:spPr/>
    </dgm:pt>
  </dgm:ptLst>
  <dgm:cxnLst>
    <dgm:cxn modelId="{E5862502-97FB-4D1F-8C76-10BC3C81E8EB}" type="presOf" srcId="{1A3609ED-0A0C-41C8-88CF-671DB4F4BA95}" destId="{CDEED2CF-2189-4755-8005-EED6C0B63EE8}" srcOrd="0" destOrd="0" presId="urn:microsoft.com/office/officeart/2005/8/layout/radial1"/>
    <dgm:cxn modelId="{9A1B2602-D739-4DF9-980A-7099B78C7F6A}" type="presOf" srcId="{A6422979-B080-4F94-AEF8-BD4AE4911C4F}" destId="{3006E3C2-0C5F-4EE6-B982-0022DC573A49}" srcOrd="1" destOrd="0" presId="urn:microsoft.com/office/officeart/2005/8/layout/radial1"/>
    <dgm:cxn modelId="{4703C303-C9D3-4BF0-B4D6-73FE63C3C918}" type="presOf" srcId="{BC1F060B-A16F-4296-9ACC-1F560A5C603E}" destId="{B01D5B39-2EAE-4250-85E1-FE739EF1CC97}" srcOrd="0" destOrd="0" presId="urn:microsoft.com/office/officeart/2005/8/layout/radial1"/>
    <dgm:cxn modelId="{4E21D911-AC53-4AF0-AF92-E5C257D86B3A}" srcId="{A4622F1B-2A27-41AE-8E8F-A119813E7586}" destId="{F870C508-263C-4ABF-A2FD-957D68B773EE}" srcOrd="1" destOrd="0" parTransId="{06F7EB5B-DBC7-45EF-ACDB-FA0D575F086C}" sibTransId="{09121098-7647-4A40-91C1-DA1B8B0F8BE8}"/>
    <dgm:cxn modelId="{7088BD14-8528-4E68-B477-66310F71BFF4}" type="presOf" srcId="{06F7EB5B-DBC7-45EF-ACDB-FA0D575F086C}" destId="{2FE38DA6-E65E-483C-95BF-F5D480A40D7B}" srcOrd="0" destOrd="0" presId="urn:microsoft.com/office/officeart/2005/8/layout/radial1"/>
    <dgm:cxn modelId="{C65EFA24-2E04-4C9D-8CB6-36126DF257FB}" srcId="{A4622F1B-2A27-41AE-8E8F-A119813E7586}" destId="{BC1F060B-A16F-4296-9ACC-1F560A5C603E}" srcOrd="2" destOrd="0" parTransId="{6AE13587-BE97-4C81-BE22-3CCEC18731F9}" sibTransId="{5E7C7DFB-D656-43B2-BC01-58A4A1205A01}"/>
    <dgm:cxn modelId="{DD276432-CDCF-4DB0-82F1-268761986001}" type="presOf" srcId="{EA74E792-480C-45DA-96DD-F1F5DE33935E}" destId="{356CC67B-90B1-4865-BFB9-A44126555846}" srcOrd="1" destOrd="0" presId="urn:microsoft.com/office/officeart/2005/8/layout/radial1"/>
    <dgm:cxn modelId="{94B03F46-2D75-4FDA-97FC-79A5E52A6C9B}" srcId="{1A3609ED-0A0C-41C8-88CF-671DB4F4BA95}" destId="{A4622F1B-2A27-41AE-8E8F-A119813E7586}" srcOrd="0" destOrd="0" parTransId="{A8599AF5-3BC4-4ED1-B228-2D084D88C642}" sibTransId="{C930B25D-5A45-4AAC-8A00-9A21053B9693}"/>
    <dgm:cxn modelId="{7CEF3367-AF72-4085-82FE-B2AE6D4E401B}" type="presOf" srcId="{A6422979-B080-4F94-AEF8-BD4AE4911C4F}" destId="{E7E7342D-7A27-45A2-9040-871AA26681DA}" srcOrd="0" destOrd="0" presId="urn:microsoft.com/office/officeart/2005/8/layout/radial1"/>
    <dgm:cxn modelId="{2C1B296B-E4A9-49EA-AB33-824ABFA3FF46}" type="presOf" srcId="{A4622F1B-2A27-41AE-8E8F-A119813E7586}" destId="{6CE54578-01DB-4FBB-9F9B-EAA5FC29BDE3}" srcOrd="0" destOrd="0" presId="urn:microsoft.com/office/officeart/2005/8/layout/radial1"/>
    <dgm:cxn modelId="{80487F50-9657-44AF-B8D4-B77CFE5A895A}" type="presOf" srcId="{EA74E792-480C-45DA-96DD-F1F5DE33935E}" destId="{620AEBC3-058D-45FE-B8A9-65EC64B1ECE2}" srcOrd="0" destOrd="0" presId="urn:microsoft.com/office/officeart/2005/8/layout/radial1"/>
    <dgm:cxn modelId="{D7F09851-7101-44F7-8235-706AC2360629}" type="presOf" srcId="{91591863-338F-4BDB-8ADF-E52808F4A26E}" destId="{408665E3-D452-4DEC-8095-00A985CBFE02}" srcOrd="0" destOrd="0" presId="urn:microsoft.com/office/officeart/2005/8/layout/radial1"/>
    <dgm:cxn modelId="{C706587B-BCF9-420B-AC2F-849805B3A0E5}" type="presOf" srcId="{6AE13587-BE97-4C81-BE22-3CCEC18731F9}" destId="{45FDD4BE-B0E9-42D0-953F-337EEDC68690}" srcOrd="1" destOrd="0" presId="urn:microsoft.com/office/officeart/2005/8/layout/radial1"/>
    <dgm:cxn modelId="{AB87E284-F15F-4C7B-A87B-48F5565B8883}" type="presOf" srcId="{06F7EB5B-DBC7-45EF-ACDB-FA0D575F086C}" destId="{4C9AAFC9-78F2-4814-B02F-9D2959BEBC52}" srcOrd="1" destOrd="0" presId="urn:microsoft.com/office/officeart/2005/8/layout/radial1"/>
    <dgm:cxn modelId="{25C64998-B388-414F-AECF-E32967B66EFE}" type="presOf" srcId="{DE431EAD-07F4-4362-85AD-A6B486A8F3C0}" destId="{63BE05B8-71CD-43F4-90FE-6482CDD44C9B}" srcOrd="0" destOrd="0" presId="urn:microsoft.com/office/officeart/2005/8/layout/radial1"/>
    <dgm:cxn modelId="{7636609B-8EF6-49E4-B062-88718DDFFA3A}" type="presOf" srcId="{6AE13587-BE97-4C81-BE22-3CCEC18731F9}" destId="{44E07600-BF2C-49E1-B3FB-98B1FA68BDC7}" srcOrd="0" destOrd="0" presId="urn:microsoft.com/office/officeart/2005/8/layout/radial1"/>
    <dgm:cxn modelId="{E3F41BA6-1975-48A0-AD19-9BF326A7B667}" type="presOf" srcId="{F870C508-263C-4ABF-A2FD-957D68B773EE}" destId="{4EFD7598-F75E-4CC2-8B77-12699805F4E1}" srcOrd="0" destOrd="0" presId="urn:microsoft.com/office/officeart/2005/8/layout/radial1"/>
    <dgm:cxn modelId="{DB5EB7D0-2B80-416D-AF54-31ADAF62A5A2}" srcId="{A4622F1B-2A27-41AE-8E8F-A119813E7586}" destId="{91591863-338F-4BDB-8ADF-E52808F4A26E}" srcOrd="3" destOrd="0" parTransId="{EA74E792-480C-45DA-96DD-F1F5DE33935E}" sibTransId="{51795BAF-8C8E-41CF-AD28-863DB55B74BD}"/>
    <dgm:cxn modelId="{C93F68D4-141E-41FF-866B-CADE19C5A907}" srcId="{A4622F1B-2A27-41AE-8E8F-A119813E7586}" destId="{DE431EAD-07F4-4362-85AD-A6B486A8F3C0}" srcOrd="0" destOrd="0" parTransId="{A6422979-B080-4F94-AEF8-BD4AE4911C4F}" sibTransId="{C02FD1D2-7C4B-4B12-9604-4C4E1DF42222}"/>
    <dgm:cxn modelId="{87DF0B39-56E7-4188-9A4C-7ECB3DC6674F}" type="presParOf" srcId="{CDEED2CF-2189-4755-8005-EED6C0B63EE8}" destId="{6CE54578-01DB-4FBB-9F9B-EAA5FC29BDE3}" srcOrd="0" destOrd="0" presId="urn:microsoft.com/office/officeart/2005/8/layout/radial1"/>
    <dgm:cxn modelId="{C9CE7061-8F5F-4DE7-8BF6-41846B179860}" type="presParOf" srcId="{CDEED2CF-2189-4755-8005-EED6C0B63EE8}" destId="{E7E7342D-7A27-45A2-9040-871AA26681DA}" srcOrd="1" destOrd="0" presId="urn:microsoft.com/office/officeart/2005/8/layout/radial1"/>
    <dgm:cxn modelId="{39861602-778D-4806-9AED-6D4727E8D0B6}" type="presParOf" srcId="{E7E7342D-7A27-45A2-9040-871AA26681DA}" destId="{3006E3C2-0C5F-4EE6-B982-0022DC573A49}" srcOrd="0" destOrd="0" presId="urn:microsoft.com/office/officeart/2005/8/layout/radial1"/>
    <dgm:cxn modelId="{C95A4BB9-518B-4D5B-B644-90385919DA5B}" type="presParOf" srcId="{CDEED2CF-2189-4755-8005-EED6C0B63EE8}" destId="{63BE05B8-71CD-43F4-90FE-6482CDD44C9B}" srcOrd="2" destOrd="0" presId="urn:microsoft.com/office/officeart/2005/8/layout/radial1"/>
    <dgm:cxn modelId="{DE5FDA4C-4DBD-4207-9D15-2ADBB034FA7F}" type="presParOf" srcId="{CDEED2CF-2189-4755-8005-EED6C0B63EE8}" destId="{2FE38DA6-E65E-483C-95BF-F5D480A40D7B}" srcOrd="3" destOrd="0" presId="urn:microsoft.com/office/officeart/2005/8/layout/radial1"/>
    <dgm:cxn modelId="{045474D8-8E4F-4B38-9999-8B00934DEE13}" type="presParOf" srcId="{2FE38DA6-E65E-483C-95BF-F5D480A40D7B}" destId="{4C9AAFC9-78F2-4814-B02F-9D2959BEBC52}" srcOrd="0" destOrd="0" presId="urn:microsoft.com/office/officeart/2005/8/layout/radial1"/>
    <dgm:cxn modelId="{3DCB343A-7138-4066-880B-3FCE510B27AC}" type="presParOf" srcId="{CDEED2CF-2189-4755-8005-EED6C0B63EE8}" destId="{4EFD7598-F75E-4CC2-8B77-12699805F4E1}" srcOrd="4" destOrd="0" presId="urn:microsoft.com/office/officeart/2005/8/layout/radial1"/>
    <dgm:cxn modelId="{AC61596C-C009-40C6-BFF2-60E50CA67008}" type="presParOf" srcId="{CDEED2CF-2189-4755-8005-EED6C0B63EE8}" destId="{44E07600-BF2C-49E1-B3FB-98B1FA68BDC7}" srcOrd="5" destOrd="0" presId="urn:microsoft.com/office/officeart/2005/8/layout/radial1"/>
    <dgm:cxn modelId="{6D625AC7-FEF5-47E8-81CE-B1CF874FC246}" type="presParOf" srcId="{44E07600-BF2C-49E1-B3FB-98B1FA68BDC7}" destId="{45FDD4BE-B0E9-42D0-953F-337EEDC68690}" srcOrd="0" destOrd="0" presId="urn:microsoft.com/office/officeart/2005/8/layout/radial1"/>
    <dgm:cxn modelId="{50EFD0E1-9C14-4406-96F4-DD6F14BE713E}" type="presParOf" srcId="{CDEED2CF-2189-4755-8005-EED6C0B63EE8}" destId="{B01D5B39-2EAE-4250-85E1-FE739EF1CC97}" srcOrd="6" destOrd="0" presId="urn:microsoft.com/office/officeart/2005/8/layout/radial1"/>
    <dgm:cxn modelId="{DD623749-B1E8-4A2D-B1CB-1DBC0907EA73}" type="presParOf" srcId="{CDEED2CF-2189-4755-8005-EED6C0B63EE8}" destId="{620AEBC3-058D-45FE-B8A9-65EC64B1ECE2}" srcOrd="7" destOrd="0" presId="urn:microsoft.com/office/officeart/2005/8/layout/radial1"/>
    <dgm:cxn modelId="{308AF828-AF6C-4466-B17A-DCCEA7E2F42A}" type="presParOf" srcId="{620AEBC3-058D-45FE-B8A9-65EC64B1ECE2}" destId="{356CC67B-90B1-4865-BFB9-A44126555846}" srcOrd="0" destOrd="0" presId="urn:microsoft.com/office/officeart/2005/8/layout/radial1"/>
    <dgm:cxn modelId="{C5175EBC-DF2F-4C52-B94E-EC85A0FEFC34}" type="presParOf" srcId="{CDEED2CF-2189-4755-8005-EED6C0B63EE8}" destId="{408665E3-D452-4DEC-8095-00A985CBFE02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05C1BE2-EB62-4449-A535-4B67DBAAB7A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4EE4D4F0-1665-4B9C-84D0-E950FCB2043D}">
      <dgm:prSet phldrT="[Tekst]" custT="1"/>
      <dgm:spPr>
        <a:solidFill>
          <a:schemeClr val="accent4"/>
        </a:solidFill>
      </dgm:spPr>
      <dgm:t>
        <a:bodyPr/>
        <a:lstStyle/>
        <a:p>
          <a:pPr algn="ctr"/>
          <a:r>
            <a:rPr lang="pl-PL" sz="4000" dirty="0">
              <a:solidFill>
                <a:schemeClr val="bg1"/>
              </a:solidFill>
            </a:rPr>
            <a:t>Założenia edukacji matematycznej zawarte w pakiecie</a:t>
          </a:r>
        </a:p>
      </dgm:t>
    </dgm:pt>
    <dgm:pt modelId="{FF09A549-1651-4661-87FC-E6D4E5F342AB}" type="parTrans" cxnId="{30A9FC6D-F265-4433-B3A7-199C30C9E135}">
      <dgm:prSet/>
      <dgm:spPr/>
      <dgm:t>
        <a:bodyPr/>
        <a:lstStyle/>
        <a:p>
          <a:endParaRPr lang="pl-PL">
            <a:solidFill>
              <a:schemeClr val="accent5">
                <a:lumMod val="20000"/>
                <a:lumOff val="80000"/>
              </a:schemeClr>
            </a:solidFill>
          </a:endParaRPr>
        </a:p>
      </dgm:t>
    </dgm:pt>
    <dgm:pt modelId="{998733F8-B0BE-44BB-9C0F-D458F059E4C2}" type="sibTrans" cxnId="{30A9FC6D-F265-4433-B3A7-199C30C9E135}">
      <dgm:prSet/>
      <dgm:spPr/>
      <dgm:t>
        <a:bodyPr/>
        <a:lstStyle/>
        <a:p>
          <a:endParaRPr lang="pl-PL">
            <a:solidFill>
              <a:schemeClr val="accent5">
                <a:lumMod val="20000"/>
                <a:lumOff val="80000"/>
              </a:schemeClr>
            </a:solidFill>
          </a:endParaRPr>
        </a:p>
      </dgm:t>
    </dgm:pt>
    <dgm:pt modelId="{920880B5-573E-464A-A518-0A4E9FA39395}">
      <dgm:prSet phldrT="[Tekst]" phldr="1"/>
      <dgm:spPr/>
      <dgm:t>
        <a:bodyPr/>
        <a:lstStyle/>
        <a:p>
          <a:endParaRPr lang="pl-PL" dirty="0">
            <a:solidFill>
              <a:schemeClr val="accent5">
                <a:lumMod val="20000"/>
                <a:lumOff val="80000"/>
              </a:schemeClr>
            </a:solidFill>
          </a:endParaRPr>
        </a:p>
      </dgm:t>
    </dgm:pt>
    <dgm:pt modelId="{18F38B2B-F35B-4A68-8E6A-7A927FBBB608}" type="parTrans" cxnId="{9E7ED987-8C4B-4E04-9DAD-4AA632ADE419}">
      <dgm:prSet/>
      <dgm:spPr/>
      <dgm:t>
        <a:bodyPr/>
        <a:lstStyle/>
        <a:p>
          <a:endParaRPr lang="pl-PL">
            <a:solidFill>
              <a:schemeClr val="accent5">
                <a:lumMod val="20000"/>
                <a:lumOff val="80000"/>
              </a:schemeClr>
            </a:solidFill>
          </a:endParaRPr>
        </a:p>
      </dgm:t>
    </dgm:pt>
    <dgm:pt modelId="{1F1BA4A4-CD73-4F30-8816-3ECF1089E917}" type="sibTrans" cxnId="{9E7ED987-8C4B-4E04-9DAD-4AA632ADE419}">
      <dgm:prSet/>
      <dgm:spPr/>
      <dgm:t>
        <a:bodyPr/>
        <a:lstStyle/>
        <a:p>
          <a:endParaRPr lang="pl-PL">
            <a:solidFill>
              <a:schemeClr val="accent5">
                <a:lumMod val="20000"/>
                <a:lumOff val="80000"/>
              </a:schemeClr>
            </a:solidFill>
          </a:endParaRPr>
        </a:p>
      </dgm:t>
    </dgm:pt>
    <dgm:pt modelId="{227EA0A4-E51B-4C55-9505-74E9E195F031}" type="pres">
      <dgm:prSet presAssocID="{C05C1BE2-EB62-4449-A535-4B67DBAAB7A5}" presName="linear" presStyleCnt="0">
        <dgm:presLayoutVars>
          <dgm:animLvl val="lvl"/>
          <dgm:resizeHandles val="exact"/>
        </dgm:presLayoutVars>
      </dgm:prSet>
      <dgm:spPr/>
    </dgm:pt>
    <dgm:pt modelId="{4690156F-8832-4A4E-99AD-B7DDF725BD32}" type="pres">
      <dgm:prSet presAssocID="{4EE4D4F0-1665-4B9C-84D0-E950FCB2043D}" presName="parentText" presStyleLbl="node1" presStyleIdx="0" presStyleCnt="1" custScaleY="315208" custLinFactY="-18690" custLinFactNeighborY="-100000">
        <dgm:presLayoutVars>
          <dgm:chMax val="0"/>
          <dgm:bulletEnabled val="1"/>
        </dgm:presLayoutVars>
      </dgm:prSet>
      <dgm:spPr/>
    </dgm:pt>
    <dgm:pt modelId="{E5734BAC-5B0A-43F9-9D1B-8366DE38AC45}" type="pres">
      <dgm:prSet presAssocID="{4EE4D4F0-1665-4B9C-84D0-E950FCB2043D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DB670331-24B2-49C6-A24B-BFC299438F82}" type="presOf" srcId="{4EE4D4F0-1665-4B9C-84D0-E950FCB2043D}" destId="{4690156F-8832-4A4E-99AD-B7DDF725BD32}" srcOrd="0" destOrd="0" presId="urn:microsoft.com/office/officeart/2005/8/layout/vList2"/>
    <dgm:cxn modelId="{30A9FC6D-F265-4433-B3A7-199C30C9E135}" srcId="{C05C1BE2-EB62-4449-A535-4B67DBAAB7A5}" destId="{4EE4D4F0-1665-4B9C-84D0-E950FCB2043D}" srcOrd="0" destOrd="0" parTransId="{FF09A549-1651-4661-87FC-E6D4E5F342AB}" sibTransId="{998733F8-B0BE-44BB-9C0F-D458F059E4C2}"/>
    <dgm:cxn modelId="{A8FEB254-DC6F-47BC-A90C-961E50473C20}" type="presOf" srcId="{920880B5-573E-464A-A518-0A4E9FA39395}" destId="{E5734BAC-5B0A-43F9-9D1B-8366DE38AC45}" srcOrd="0" destOrd="0" presId="urn:microsoft.com/office/officeart/2005/8/layout/vList2"/>
    <dgm:cxn modelId="{9E7ED987-8C4B-4E04-9DAD-4AA632ADE419}" srcId="{4EE4D4F0-1665-4B9C-84D0-E950FCB2043D}" destId="{920880B5-573E-464A-A518-0A4E9FA39395}" srcOrd="0" destOrd="0" parTransId="{18F38B2B-F35B-4A68-8E6A-7A927FBBB608}" sibTransId="{1F1BA4A4-CD73-4F30-8816-3ECF1089E917}"/>
    <dgm:cxn modelId="{8A2E16CB-4CBB-4442-8131-332AFF43FDD2}" type="presOf" srcId="{C05C1BE2-EB62-4449-A535-4B67DBAAB7A5}" destId="{227EA0A4-E51B-4C55-9505-74E9E195F031}" srcOrd="0" destOrd="0" presId="urn:microsoft.com/office/officeart/2005/8/layout/vList2"/>
    <dgm:cxn modelId="{52BDAC98-6D78-488F-A9B8-CB367ADAE3F5}" type="presParOf" srcId="{227EA0A4-E51B-4C55-9505-74E9E195F031}" destId="{4690156F-8832-4A4E-99AD-B7DDF725BD32}" srcOrd="0" destOrd="0" presId="urn:microsoft.com/office/officeart/2005/8/layout/vList2"/>
    <dgm:cxn modelId="{7C758C09-0E1E-4E6F-A2C6-3E7D6E613C3A}" type="presParOf" srcId="{227EA0A4-E51B-4C55-9505-74E9E195F031}" destId="{E5734BAC-5B0A-43F9-9D1B-8366DE38AC45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9D28C5A-26F9-4DE6-A386-FECB71F6FB4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1BE9F84-0696-4E11-95DB-C73D27778E99}">
      <dgm:prSet phldrT="[Tekst]" custT="1"/>
      <dgm:spPr>
        <a:solidFill>
          <a:schemeClr val="accent3">
            <a:alpha val="90000"/>
          </a:schemeClr>
        </a:solidFill>
      </dgm:spPr>
      <dgm:t>
        <a:bodyPr/>
        <a:lstStyle/>
        <a:p>
          <a:r>
            <a:rPr lang="pl-PL" sz="2800" b="1" dirty="0"/>
            <a:t>Matematyka jako narzędzie rozumienia rzeczywistości (również finansowej)</a:t>
          </a:r>
        </a:p>
      </dgm:t>
    </dgm:pt>
    <dgm:pt modelId="{968E9C0E-32BD-4B7A-8CA5-7E1EC51D67F1}" type="parTrans" cxnId="{531B3190-0857-46D5-A6BC-F67AAF82C4D2}">
      <dgm:prSet/>
      <dgm:spPr/>
      <dgm:t>
        <a:bodyPr/>
        <a:lstStyle/>
        <a:p>
          <a:endParaRPr lang="pl-PL"/>
        </a:p>
      </dgm:t>
    </dgm:pt>
    <dgm:pt modelId="{BA3EAC56-F42C-44FF-AC9D-2C922450618A}" type="sibTrans" cxnId="{531B3190-0857-46D5-A6BC-F67AAF82C4D2}">
      <dgm:prSet/>
      <dgm:spPr/>
      <dgm:t>
        <a:bodyPr/>
        <a:lstStyle/>
        <a:p>
          <a:endParaRPr lang="pl-PL"/>
        </a:p>
      </dgm:t>
    </dgm:pt>
    <dgm:pt modelId="{6665CE72-B9F9-4698-890B-3C7199CEE07F}">
      <dgm:prSet phldrT="[Tekst]" custT="1"/>
      <dgm:spPr>
        <a:solidFill>
          <a:schemeClr val="accent5">
            <a:alpha val="90000"/>
          </a:schemeClr>
        </a:solidFill>
      </dgm:spPr>
      <dgm:t>
        <a:bodyPr/>
        <a:lstStyle/>
        <a:p>
          <a:r>
            <a:rPr lang="pl-PL" sz="2800" dirty="0"/>
            <a:t>Czytanie tekstów matematycznych</a:t>
          </a:r>
        </a:p>
      </dgm:t>
    </dgm:pt>
    <dgm:pt modelId="{7FBE7E65-8301-4162-8122-7C2236BCCDC9}" type="parTrans" cxnId="{2EEAFFC9-325C-4891-B364-21E3E8943C8C}">
      <dgm:prSet/>
      <dgm:spPr/>
      <dgm:t>
        <a:bodyPr/>
        <a:lstStyle/>
        <a:p>
          <a:endParaRPr lang="pl-PL"/>
        </a:p>
      </dgm:t>
    </dgm:pt>
    <dgm:pt modelId="{6A892D5B-170D-4175-B84A-F0D05C785D69}" type="sibTrans" cxnId="{2EEAFFC9-325C-4891-B364-21E3E8943C8C}">
      <dgm:prSet/>
      <dgm:spPr/>
      <dgm:t>
        <a:bodyPr/>
        <a:lstStyle/>
        <a:p>
          <a:endParaRPr lang="pl-PL"/>
        </a:p>
      </dgm:t>
    </dgm:pt>
    <dgm:pt modelId="{368B7690-E1B9-4632-97EA-53B13AEE76D6}">
      <dgm:prSet phldrT="[Tekst]" custT="1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pl-PL" sz="2800" dirty="0"/>
            <a:t>Treść zadań opowiada o realnych sytuacjach finansowych</a:t>
          </a:r>
        </a:p>
      </dgm:t>
    </dgm:pt>
    <dgm:pt modelId="{8E1960D0-ABBC-451D-BF2B-1B7D957E2A44}" type="parTrans" cxnId="{B8FB65F9-D281-452B-80D5-1F4D9AEB9598}">
      <dgm:prSet/>
      <dgm:spPr/>
      <dgm:t>
        <a:bodyPr/>
        <a:lstStyle/>
        <a:p>
          <a:endParaRPr lang="pl-PL"/>
        </a:p>
      </dgm:t>
    </dgm:pt>
    <dgm:pt modelId="{8018479F-D6CA-40B6-985B-10603879A251}" type="sibTrans" cxnId="{B8FB65F9-D281-452B-80D5-1F4D9AEB9598}">
      <dgm:prSet/>
      <dgm:spPr/>
      <dgm:t>
        <a:bodyPr/>
        <a:lstStyle/>
        <a:p>
          <a:endParaRPr lang="pl-PL"/>
        </a:p>
      </dgm:t>
    </dgm:pt>
    <dgm:pt modelId="{259F86F8-A47F-4EEA-BE34-0E50FDECB0AC}" type="pres">
      <dgm:prSet presAssocID="{E9D28C5A-26F9-4DE6-A386-FECB71F6FB4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71F81CC-84A2-45A4-A71B-5A34D1985DE4}" type="pres">
      <dgm:prSet presAssocID="{71BE9F84-0696-4E11-95DB-C73D27778E99}" presName="hierRoot1" presStyleCnt="0"/>
      <dgm:spPr/>
    </dgm:pt>
    <dgm:pt modelId="{A3E9C5B7-488D-44A5-80AC-D25E68751375}" type="pres">
      <dgm:prSet presAssocID="{71BE9F84-0696-4E11-95DB-C73D27778E99}" presName="composite" presStyleCnt="0"/>
      <dgm:spPr/>
    </dgm:pt>
    <dgm:pt modelId="{FF1DF86F-4F96-4AFB-A0D6-8EDF7DEAB630}" type="pres">
      <dgm:prSet presAssocID="{71BE9F84-0696-4E11-95DB-C73D27778E99}" presName="background" presStyleLbl="node0" presStyleIdx="0" presStyleCnt="1"/>
      <dgm:spPr/>
    </dgm:pt>
    <dgm:pt modelId="{A5FC5EDE-0B6E-4C43-B80A-C7748A307588}" type="pres">
      <dgm:prSet presAssocID="{71BE9F84-0696-4E11-95DB-C73D27778E99}" presName="text" presStyleLbl="fgAcc0" presStyleIdx="0" presStyleCnt="1" custScaleX="221198">
        <dgm:presLayoutVars>
          <dgm:chPref val="3"/>
        </dgm:presLayoutVars>
      </dgm:prSet>
      <dgm:spPr/>
    </dgm:pt>
    <dgm:pt modelId="{A7D863E5-54FF-47BF-9650-05B9FF4B7B08}" type="pres">
      <dgm:prSet presAssocID="{71BE9F84-0696-4E11-95DB-C73D27778E99}" presName="hierChild2" presStyleCnt="0"/>
      <dgm:spPr/>
    </dgm:pt>
    <dgm:pt modelId="{D5FA03FB-CB2F-456D-A66E-50E84D2776B9}" type="pres">
      <dgm:prSet presAssocID="{7FBE7E65-8301-4162-8122-7C2236BCCDC9}" presName="Name10" presStyleLbl="parChTrans1D2" presStyleIdx="0" presStyleCnt="2"/>
      <dgm:spPr/>
    </dgm:pt>
    <dgm:pt modelId="{A072559A-DEF2-4660-8FFD-435AF5A5DDC6}" type="pres">
      <dgm:prSet presAssocID="{6665CE72-B9F9-4698-890B-3C7199CEE07F}" presName="hierRoot2" presStyleCnt="0"/>
      <dgm:spPr/>
    </dgm:pt>
    <dgm:pt modelId="{8F588DE3-7EB4-4DAB-9E90-3FBA82F8CAFD}" type="pres">
      <dgm:prSet presAssocID="{6665CE72-B9F9-4698-890B-3C7199CEE07F}" presName="composite2" presStyleCnt="0"/>
      <dgm:spPr/>
    </dgm:pt>
    <dgm:pt modelId="{88B7D84E-B475-4BB9-89E0-BF6527AABEA6}" type="pres">
      <dgm:prSet presAssocID="{6665CE72-B9F9-4698-890B-3C7199CEE07F}" presName="background2" presStyleLbl="node2" presStyleIdx="0" presStyleCnt="2"/>
      <dgm:spPr/>
    </dgm:pt>
    <dgm:pt modelId="{D881E89D-67C2-46D1-A7D6-3A92056D9576}" type="pres">
      <dgm:prSet presAssocID="{6665CE72-B9F9-4698-890B-3C7199CEE07F}" presName="text2" presStyleLbl="fgAcc2" presStyleIdx="0" presStyleCnt="2" custScaleX="124149" custLinFactNeighborX="-3848" custLinFactNeighborY="-1715">
        <dgm:presLayoutVars>
          <dgm:chPref val="3"/>
        </dgm:presLayoutVars>
      </dgm:prSet>
      <dgm:spPr/>
    </dgm:pt>
    <dgm:pt modelId="{5E7B1B42-4AD1-49D3-AF82-33D880F056E4}" type="pres">
      <dgm:prSet presAssocID="{6665CE72-B9F9-4698-890B-3C7199CEE07F}" presName="hierChild3" presStyleCnt="0"/>
      <dgm:spPr/>
    </dgm:pt>
    <dgm:pt modelId="{F5D72653-6BC9-4A86-82FA-37D18AFE2D4C}" type="pres">
      <dgm:prSet presAssocID="{8E1960D0-ABBC-451D-BF2B-1B7D957E2A44}" presName="Name10" presStyleLbl="parChTrans1D2" presStyleIdx="1" presStyleCnt="2"/>
      <dgm:spPr/>
    </dgm:pt>
    <dgm:pt modelId="{97FC1573-129E-4E8D-B7F7-A9A940DE470A}" type="pres">
      <dgm:prSet presAssocID="{368B7690-E1B9-4632-97EA-53B13AEE76D6}" presName="hierRoot2" presStyleCnt="0"/>
      <dgm:spPr/>
    </dgm:pt>
    <dgm:pt modelId="{6E144876-38C4-4986-B1C3-44EF23295268}" type="pres">
      <dgm:prSet presAssocID="{368B7690-E1B9-4632-97EA-53B13AEE76D6}" presName="composite2" presStyleCnt="0"/>
      <dgm:spPr/>
    </dgm:pt>
    <dgm:pt modelId="{474D015E-5371-4D90-A296-BE948666760B}" type="pres">
      <dgm:prSet presAssocID="{368B7690-E1B9-4632-97EA-53B13AEE76D6}" presName="background2" presStyleLbl="node2" presStyleIdx="1" presStyleCnt="2"/>
      <dgm:spPr/>
    </dgm:pt>
    <dgm:pt modelId="{BF80C7A8-D268-442F-9185-4909D83C3467}" type="pres">
      <dgm:prSet presAssocID="{368B7690-E1B9-4632-97EA-53B13AEE76D6}" presName="text2" presStyleLbl="fgAcc2" presStyleIdx="1" presStyleCnt="2" custScaleX="161522">
        <dgm:presLayoutVars>
          <dgm:chPref val="3"/>
        </dgm:presLayoutVars>
      </dgm:prSet>
      <dgm:spPr/>
    </dgm:pt>
    <dgm:pt modelId="{9ACEA811-26B6-4B93-B371-D6796D2E1A45}" type="pres">
      <dgm:prSet presAssocID="{368B7690-E1B9-4632-97EA-53B13AEE76D6}" presName="hierChild3" presStyleCnt="0"/>
      <dgm:spPr/>
    </dgm:pt>
  </dgm:ptLst>
  <dgm:cxnLst>
    <dgm:cxn modelId="{4F011916-E459-4C07-88D7-C82D73A672B6}" type="presOf" srcId="{8E1960D0-ABBC-451D-BF2B-1B7D957E2A44}" destId="{F5D72653-6BC9-4A86-82FA-37D18AFE2D4C}" srcOrd="0" destOrd="0" presId="urn:microsoft.com/office/officeart/2005/8/layout/hierarchy1"/>
    <dgm:cxn modelId="{0AC6A95C-3D2A-4187-82B2-0696FE564722}" type="presOf" srcId="{6665CE72-B9F9-4698-890B-3C7199CEE07F}" destId="{D881E89D-67C2-46D1-A7D6-3A92056D9576}" srcOrd="0" destOrd="0" presId="urn:microsoft.com/office/officeart/2005/8/layout/hierarchy1"/>
    <dgm:cxn modelId="{D35F624E-FBEA-46A1-944F-A76776FB8A58}" type="presOf" srcId="{E9D28C5A-26F9-4DE6-A386-FECB71F6FB4C}" destId="{259F86F8-A47F-4EEA-BE34-0E50FDECB0AC}" srcOrd="0" destOrd="0" presId="urn:microsoft.com/office/officeart/2005/8/layout/hierarchy1"/>
    <dgm:cxn modelId="{47FC2B7E-D832-4132-9AB8-E632F51AE889}" type="presOf" srcId="{368B7690-E1B9-4632-97EA-53B13AEE76D6}" destId="{BF80C7A8-D268-442F-9185-4909D83C3467}" srcOrd="0" destOrd="0" presId="urn:microsoft.com/office/officeart/2005/8/layout/hierarchy1"/>
    <dgm:cxn modelId="{133FD182-F3FB-4074-AB56-E112A4E4A518}" type="presOf" srcId="{7FBE7E65-8301-4162-8122-7C2236BCCDC9}" destId="{D5FA03FB-CB2F-456D-A66E-50E84D2776B9}" srcOrd="0" destOrd="0" presId="urn:microsoft.com/office/officeart/2005/8/layout/hierarchy1"/>
    <dgm:cxn modelId="{531B3190-0857-46D5-A6BC-F67AAF82C4D2}" srcId="{E9D28C5A-26F9-4DE6-A386-FECB71F6FB4C}" destId="{71BE9F84-0696-4E11-95DB-C73D27778E99}" srcOrd="0" destOrd="0" parTransId="{968E9C0E-32BD-4B7A-8CA5-7E1EC51D67F1}" sibTransId="{BA3EAC56-F42C-44FF-AC9D-2C922450618A}"/>
    <dgm:cxn modelId="{B67FB097-0E19-4CFA-A831-8EB86E68AB71}" type="presOf" srcId="{71BE9F84-0696-4E11-95DB-C73D27778E99}" destId="{A5FC5EDE-0B6E-4C43-B80A-C7748A307588}" srcOrd="0" destOrd="0" presId="urn:microsoft.com/office/officeart/2005/8/layout/hierarchy1"/>
    <dgm:cxn modelId="{2EEAFFC9-325C-4891-B364-21E3E8943C8C}" srcId="{71BE9F84-0696-4E11-95DB-C73D27778E99}" destId="{6665CE72-B9F9-4698-890B-3C7199CEE07F}" srcOrd="0" destOrd="0" parTransId="{7FBE7E65-8301-4162-8122-7C2236BCCDC9}" sibTransId="{6A892D5B-170D-4175-B84A-F0D05C785D69}"/>
    <dgm:cxn modelId="{B8FB65F9-D281-452B-80D5-1F4D9AEB9598}" srcId="{71BE9F84-0696-4E11-95DB-C73D27778E99}" destId="{368B7690-E1B9-4632-97EA-53B13AEE76D6}" srcOrd="1" destOrd="0" parTransId="{8E1960D0-ABBC-451D-BF2B-1B7D957E2A44}" sibTransId="{8018479F-D6CA-40B6-985B-10603879A251}"/>
    <dgm:cxn modelId="{EA1B12BC-5EDB-49F7-B6CB-6CDEF62E3445}" type="presParOf" srcId="{259F86F8-A47F-4EEA-BE34-0E50FDECB0AC}" destId="{571F81CC-84A2-45A4-A71B-5A34D1985DE4}" srcOrd="0" destOrd="0" presId="urn:microsoft.com/office/officeart/2005/8/layout/hierarchy1"/>
    <dgm:cxn modelId="{A619A807-7834-43AD-941D-53617937343C}" type="presParOf" srcId="{571F81CC-84A2-45A4-A71B-5A34D1985DE4}" destId="{A3E9C5B7-488D-44A5-80AC-D25E68751375}" srcOrd="0" destOrd="0" presId="urn:microsoft.com/office/officeart/2005/8/layout/hierarchy1"/>
    <dgm:cxn modelId="{A74BD83C-0EB5-4073-AF3C-6600A8A20DBC}" type="presParOf" srcId="{A3E9C5B7-488D-44A5-80AC-D25E68751375}" destId="{FF1DF86F-4F96-4AFB-A0D6-8EDF7DEAB630}" srcOrd="0" destOrd="0" presId="urn:microsoft.com/office/officeart/2005/8/layout/hierarchy1"/>
    <dgm:cxn modelId="{D6C6F681-D8DA-471C-934E-5C3C736A9C9A}" type="presParOf" srcId="{A3E9C5B7-488D-44A5-80AC-D25E68751375}" destId="{A5FC5EDE-0B6E-4C43-B80A-C7748A307588}" srcOrd="1" destOrd="0" presId="urn:microsoft.com/office/officeart/2005/8/layout/hierarchy1"/>
    <dgm:cxn modelId="{57AAA9B6-1169-4489-9271-534390AF00DD}" type="presParOf" srcId="{571F81CC-84A2-45A4-A71B-5A34D1985DE4}" destId="{A7D863E5-54FF-47BF-9650-05B9FF4B7B08}" srcOrd="1" destOrd="0" presId="urn:microsoft.com/office/officeart/2005/8/layout/hierarchy1"/>
    <dgm:cxn modelId="{F9110B18-61A2-421C-8357-8C210742B1F1}" type="presParOf" srcId="{A7D863E5-54FF-47BF-9650-05B9FF4B7B08}" destId="{D5FA03FB-CB2F-456D-A66E-50E84D2776B9}" srcOrd="0" destOrd="0" presId="urn:microsoft.com/office/officeart/2005/8/layout/hierarchy1"/>
    <dgm:cxn modelId="{A3BB4877-10FD-4605-9B76-AE4DD87FB200}" type="presParOf" srcId="{A7D863E5-54FF-47BF-9650-05B9FF4B7B08}" destId="{A072559A-DEF2-4660-8FFD-435AF5A5DDC6}" srcOrd="1" destOrd="0" presId="urn:microsoft.com/office/officeart/2005/8/layout/hierarchy1"/>
    <dgm:cxn modelId="{4F14C5F8-6BE7-48A2-81A1-63DFD400CB0B}" type="presParOf" srcId="{A072559A-DEF2-4660-8FFD-435AF5A5DDC6}" destId="{8F588DE3-7EB4-4DAB-9E90-3FBA82F8CAFD}" srcOrd="0" destOrd="0" presId="urn:microsoft.com/office/officeart/2005/8/layout/hierarchy1"/>
    <dgm:cxn modelId="{286B6A69-1B43-46B9-B537-7BDB1F47FF5D}" type="presParOf" srcId="{8F588DE3-7EB4-4DAB-9E90-3FBA82F8CAFD}" destId="{88B7D84E-B475-4BB9-89E0-BF6527AABEA6}" srcOrd="0" destOrd="0" presId="urn:microsoft.com/office/officeart/2005/8/layout/hierarchy1"/>
    <dgm:cxn modelId="{C5ADCC40-D4BB-460B-90AE-66BB49B4BE7F}" type="presParOf" srcId="{8F588DE3-7EB4-4DAB-9E90-3FBA82F8CAFD}" destId="{D881E89D-67C2-46D1-A7D6-3A92056D9576}" srcOrd="1" destOrd="0" presId="urn:microsoft.com/office/officeart/2005/8/layout/hierarchy1"/>
    <dgm:cxn modelId="{5B8CDFCE-4CD2-40BE-B719-998A66FB9318}" type="presParOf" srcId="{A072559A-DEF2-4660-8FFD-435AF5A5DDC6}" destId="{5E7B1B42-4AD1-49D3-AF82-33D880F056E4}" srcOrd="1" destOrd="0" presId="urn:microsoft.com/office/officeart/2005/8/layout/hierarchy1"/>
    <dgm:cxn modelId="{D510028D-3899-44B2-912E-8E162FC707C5}" type="presParOf" srcId="{A7D863E5-54FF-47BF-9650-05B9FF4B7B08}" destId="{F5D72653-6BC9-4A86-82FA-37D18AFE2D4C}" srcOrd="2" destOrd="0" presId="urn:microsoft.com/office/officeart/2005/8/layout/hierarchy1"/>
    <dgm:cxn modelId="{15A9CF7A-98BC-4B89-A553-F8C3E6CE6903}" type="presParOf" srcId="{A7D863E5-54FF-47BF-9650-05B9FF4B7B08}" destId="{97FC1573-129E-4E8D-B7F7-A9A940DE470A}" srcOrd="3" destOrd="0" presId="urn:microsoft.com/office/officeart/2005/8/layout/hierarchy1"/>
    <dgm:cxn modelId="{B64CD23A-657E-417B-BC81-2831A924D6CE}" type="presParOf" srcId="{97FC1573-129E-4E8D-B7F7-A9A940DE470A}" destId="{6E144876-38C4-4986-B1C3-44EF23295268}" srcOrd="0" destOrd="0" presId="urn:microsoft.com/office/officeart/2005/8/layout/hierarchy1"/>
    <dgm:cxn modelId="{5D3BDBF0-DC59-4D3D-8C07-13494679ECC1}" type="presParOf" srcId="{6E144876-38C4-4986-B1C3-44EF23295268}" destId="{474D015E-5371-4D90-A296-BE948666760B}" srcOrd="0" destOrd="0" presId="urn:microsoft.com/office/officeart/2005/8/layout/hierarchy1"/>
    <dgm:cxn modelId="{E735165A-156E-43C3-83D7-8F48BB036200}" type="presParOf" srcId="{6E144876-38C4-4986-B1C3-44EF23295268}" destId="{BF80C7A8-D268-442F-9185-4909D83C3467}" srcOrd="1" destOrd="0" presId="urn:microsoft.com/office/officeart/2005/8/layout/hierarchy1"/>
    <dgm:cxn modelId="{B1E417D3-E708-41DE-90A5-4208C2331C1A}" type="presParOf" srcId="{97FC1573-129E-4E8D-B7F7-A9A940DE470A}" destId="{9ACEA811-26B6-4B93-B371-D6796D2E1A4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99ED353-CDC4-4175-AC31-45EA62759A76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A5D5E39-8D9B-42B2-B9CE-5B69A7BF6A94}">
      <dgm:prSet phldrT="[Tekst]" custT="1"/>
      <dgm:spPr>
        <a:solidFill>
          <a:schemeClr val="accent3"/>
        </a:solidFill>
      </dgm:spPr>
      <dgm:t>
        <a:bodyPr/>
        <a:lstStyle/>
        <a:p>
          <a:r>
            <a:rPr lang="pl-PL" sz="3600" b="1" dirty="0"/>
            <a:t>Matematyka jako narzędzie rozwiązywania problemów</a:t>
          </a:r>
        </a:p>
      </dgm:t>
    </dgm:pt>
    <dgm:pt modelId="{AE23F917-DC01-45EE-AFE1-444DBDA74AA8}" type="parTrans" cxnId="{3E4AB918-7E7E-4C73-988C-44FFDA136A25}">
      <dgm:prSet/>
      <dgm:spPr/>
      <dgm:t>
        <a:bodyPr/>
        <a:lstStyle/>
        <a:p>
          <a:endParaRPr lang="pl-PL"/>
        </a:p>
      </dgm:t>
    </dgm:pt>
    <dgm:pt modelId="{1AE75EB8-01F1-413E-9482-61C7D0252143}" type="sibTrans" cxnId="{3E4AB918-7E7E-4C73-988C-44FFDA136A25}">
      <dgm:prSet/>
      <dgm:spPr/>
      <dgm:t>
        <a:bodyPr/>
        <a:lstStyle/>
        <a:p>
          <a:endParaRPr lang="pl-PL"/>
        </a:p>
      </dgm:t>
    </dgm:pt>
    <dgm:pt modelId="{4CC3C807-7D9C-439E-8BDC-934F8F3C7992}">
      <dgm:prSet phldrT="[Teks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pl-PL" dirty="0"/>
            <a:t>Samodzielność uczniów </a:t>
          </a:r>
        </a:p>
      </dgm:t>
    </dgm:pt>
    <dgm:pt modelId="{064D5D38-684F-4704-871E-F586FAC9D0C4}" type="parTrans" cxnId="{55806E63-A0E9-4BE2-9AEF-1BABBCDD9E0F}">
      <dgm:prSet/>
      <dgm:spPr/>
      <dgm:t>
        <a:bodyPr/>
        <a:lstStyle/>
        <a:p>
          <a:endParaRPr lang="pl-PL"/>
        </a:p>
      </dgm:t>
    </dgm:pt>
    <dgm:pt modelId="{02EC1ABF-39C1-4146-A28F-E949EBA83164}" type="sibTrans" cxnId="{55806E63-A0E9-4BE2-9AEF-1BABBCDD9E0F}">
      <dgm:prSet/>
      <dgm:spPr/>
      <dgm:t>
        <a:bodyPr/>
        <a:lstStyle/>
        <a:p>
          <a:endParaRPr lang="pl-PL"/>
        </a:p>
      </dgm:t>
    </dgm:pt>
    <dgm:pt modelId="{CFAD9427-3BC3-416E-B148-C9201E081D71}">
      <dgm:prSet phldrT="[Tekst]"/>
      <dgm:spPr/>
      <dgm:t>
        <a:bodyPr/>
        <a:lstStyle/>
        <a:p>
          <a:r>
            <a:rPr lang="pl-PL" dirty="0"/>
            <a:t>Tworzenie nowych problemów do rozwiązania</a:t>
          </a:r>
        </a:p>
      </dgm:t>
    </dgm:pt>
    <dgm:pt modelId="{FAE2B509-473A-4AE8-A1AD-8DEF56B2C50C}" type="parTrans" cxnId="{4D524EAE-D6D7-468F-9B71-28BD10EC6BEF}">
      <dgm:prSet/>
      <dgm:spPr/>
      <dgm:t>
        <a:bodyPr/>
        <a:lstStyle/>
        <a:p>
          <a:endParaRPr lang="pl-PL"/>
        </a:p>
      </dgm:t>
    </dgm:pt>
    <dgm:pt modelId="{BE6532E7-BE24-4C16-A6B2-B6BB51A725AF}" type="sibTrans" cxnId="{4D524EAE-D6D7-468F-9B71-28BD10EC6BEF}">
      <dgm:prSet/>
      <dgm:spPr/>
      <dgm:t>
        <a:bodyPr/>
        <a:lstStyle/>
        <a:p>
          <a:endParaRPr lang="pl-PL"/>
        </a:p>
      </dgm:t>
    </dgm:pt>
    <dgm:pt modelId="{96486D2F-F65A-41D5-BFF2-F5350333CBAC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l-PL" dirty="0"/>
            <a:t>Możliwość dostosowania poziomu trudności do uczniów</a:t>
          </a:r>
        </a:p>
      </dgm:t>
    </dgm:pt>
    <dgm:pt modelId="{500A7F9F-2211-4D74-991B-FB4CBAD06EA2}" type="parTrans" cxnId="{41407123-4E8B-489B-9B07-7E9293AF2972}">
      <dgm:prSet/>
      <dgm:spPr/>
    </dgm:pt>
    <dgm:pt modelId="{2F1C3FC5-EB17-4F02-B63D-C9BDF495BD26}" type="sibTrans" cxnId="{41407123-4E8B-489B-9B07-7E9293AF2972}">
      <dgm:prSet/>
      <dgm:spPr/>
    </dgm:pt>
    <dgm:pt modelId="{D859C542-F61D-4102-A9B5-F65514DCAB48}" type="pres">
      <dgm:prSet presAssocID="{199ED353-CDC4-4175-AC31-45EA62759A7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5CA7A45-AA3E-4ED0-8C9D-BE41338F6B53}" type="pres">
      <dgm:prSet presAssocID="{7A5D5E39-8D9B-42B2-B9CE-5B69A7BF6A94}" presName="vertOne" presStyleCnt="0"/>
      <dgm:spPr/>
    </dgm:pt>
    <dgm:pt modelId="{26C02E89-B369-47AE-82FC-05FA7FF0E532}" type="pres">
      <dgm:prSet presAssocID="{7A5D5E39-8D9B-42B2-B9CE-5B69A7BF6A94}" presName="txOne" presStyleLbl="node0" presStyleIdx="0" presStyleCnt="1" custScaleY="66689">
        <dgm:presLayoutVars>
          <dgm:chPref val="3"/>
        </dgm:presLayoutVars>
      </dgm:prSet>
      <dgm:spPr/>
    </dgm:pt>
    <dgm:pt modelId="{F5F4E9A2-9715-42E7-B8B7-01CD8340B1D9}" type="pres">
      <dgm:prSet presAssocID="{7A5D5E39-8D9B-42B2-B9CE-5B69A7BF6A94}" presName="parTransOne" presStyleCnt="0"/>
      <dgm:spPr/>
    </dgm:pt>
    <dgm:pt modelId="{22156ABF-3E50-435B-8F48-D657E94948DF}" type="pres">
      <dgm:prSet presAssocID="{7A5D5E39-8D9B-42B2-B9CE-5B69A7BF6A94}" presName="horzOne" presStyleCnt="0"/>
      <dgm:spPr/>
    </dgm:pt>
    <dgm:pt modelId="{63D775AB-8FC7-4A13-824D-BC8AFD0C249F}" type="pres">
      <dgm:prSet presAssocID="{4CC3C807-7D9C-439E-8BDC-934F8F3C7992}" presName="vertTwo" presStyleCnt="0"/>
      <dgm:spPr/>
    </dgm:pt>
    <dgm:pt modelId="{DB3032DD-2420-47A3-9469-A4501B37DE02}" type="pres">
      <dgm:prSet presAssocID="{4CC3C807-7D9C-439E-8BDC-934F8F3C7992}" presName="txTwo" presStyleLbl="node2" presStyleIdx="0" presStyleCnt="3" custScaleX="78607" custScaleY="78607">
        <dgm:presLayoutVars>
          <dgm:chPref val="3"/>
        </dgm:presLayoutVars>
      </dgm:prSet>
      <dgm:spPr/>
    </dgm:pt>
    <dgm:pt modelId="{C3E50779-092B-48A1-8D67-6976D271C6F7}" type="pres">
      <dgm:prSet presAssocID="{4CC3C807-7D9C-439E-8BDC-934F8F3C7992}" presName="horzTwo" presStyleCnt="0"/>
      <dgm:spPr/>
    </dgm:pt>
    <dgm:pt modelId="{93A73426-6917-4509-A2A3-A5B7A359E4F0}" type="pres">
      <dgm:prSet presAssocID="{02EC1ABF-39C1-4146-A28F-E949EBA83164}" presName="sibSpaceTwo" presStyleCnt="0"/>
      <dgm:spPr/>
    </dgm:pt>
    <dgm:pt modelId="{27A2BF31-5F8B-4C9B-8907-20E692975320}" type="pres">
      <dgm:prSet presAssocID="{96486D2F-F65A-41D5-BFF2-F5350333CBAC}" presName="vertTwo" presStyleCnt="0"/>
      <dgm:spPr/>
    </dgm:pt>
    <dgm:pt modelId="{7F00CD9B-980E-4A40-8C7B-7EB280F7AEC4}" type="pres">
      <dgm:prSet presAssocID="{96486D2F-F65A-41D5-BFF2-F5350333CBAC}" presName="txTwo" presStyleLbl="node2" presStyleIdx="1" presStyleCnt="3">
        <dgm:presLayoutVars>
          <dgm:chPref val="3"/>
        </dgm:presLayoutVars>
      </dgm:prSet>
      <dgm:spPr/>
    </dgm:pt>
    <dgm:pt modelId="{52916C7D-5455-42ED-8DEA-6F09046C1AEF}" type="pres">
      <dgm:prSet presAssocID="{96486D2F-F65A-41D5-BFF2-F5350333CBAC}" presName="horzTwo" presStyleCnt="0"/>
      <dgm:spPr/>
    </dgm:pt>
    <dgm:pt modelId="{611AC4D6-8248-4B1C-8B62-CAB43603E2FB}" type="pres">
      <dgm:prSet presAssocID="{2F1C3FC5-EB17-4F02-B63D-C9BDF495BD26}" presName="sibSpaceTwo" presStyleCnt="0"/>
      <dgm:spPr/>
    </dgm:pt>
    <dgm:pt modelId="{16BABA4C-08F8-4E80-955B-68CC74BD01F8}" type="pres">
      <dgm:prSet presAssocID="{CFAD9427-3BC3-416E-B148-C9201E081D71}" presName="vertTwo" presStyleCnt="0"/>
      <dgm:spPr/>
    </dgm:pt>
    <dgm:pt modelId="{5B1F68A5-43F3-460C-A60D-66085C96365C}" type="pres">
      <dgm:prSet presAssocID="{CFAD9427-3BC3-416E-B148-C9201E081D71}" presName="txTwo" presStyleLbl="node2" presStyleIdx="2" presStyleCnt="3" custScaleX="76982" custScaleY="80799">
        <dgm:presLayoutVars>
          <dgm:chPref val="3"/>
        </dgm:presLayoutVars>
      </dgm:prSet>
      <dgm:spPr/>
    </dgm:pt>
    <dgm:pt modelId="{C310D73A-01A9-467D-95CD-58F470DA58F6}" type="pres">
      <dgm:prSet presAssocID="{CFAD9427-3BC3-416E-B148-C9201E081D71}" presName="horzTwo" presStyleCnt="0"/>
      <dgm:spPr/>
    </dgm:pt>
  </dgm:ptLst>
  <dgm:cxnLst>
    <dgm:cxn modelId="{3E4AB918-7E7E-4C73-988C-44FFDA136A25}" srcId="{199ED353-CDC4-4175-AC31-45EA62759A76}" destId="{7A5D5E39-8D9B-42B2-B9CE-5B69A7BF6A94}" srcOrd="0" destOrd="0" parTransId="{AE23F917-DC01-45EE-AFE1-444DBDA74AA8}" sibTransId="{1AE75EB8-01F1-413E-9482-61C7D0252143}"/>
    <dgm:cxn modelId="{41407123-4E8B-489B-9B07-7E9293AF2972}" srcId="{7A5D5E39-8D9B-42B2-B9CE-5B69A7BF6A94}" destId="{96486D2F-F65A-41D5-BFF2-F5350333CBAC}" srcOrd="1" destOrd="0" parTransId="{500A7F9F-2211-4D74-991B-FB4CBAD06EA2}" sibTransId="{2F1C3FC5-EB17-4F02-B63D-C9BDF495BD26}"/>
    <dgm:cxn modelId="{55806E63-A0E9-4BE2-9AEF-1BABBCDD9E0F}" srcId="{7A5D5E39-8D9B-42B2-B9CE-5B69A7BF6A94}" destId="{4CC3C807-7D9C-439E-8BDC-934F8F3C7992}" srcOrd="0" destOrd="0" parTransId="{064D5D38-684F-4704-871E-F586FAC9D0C4}" sibTransId="{02EC1ABF-39C1-4146-A28F-E949EBA83164}"/>
    <dgm:cxn modelId="{AFB7D67E-46F7-4074-9744-62B452B5CA38}" type="presOf" srcId="{7A5D5E39-8D9B-42B2-B9CE-5B69A7BF6A94}" destId="{26C02E89-B369-47AE-82FC-05FA7FF0E532}" srcOrd="0" destOrd="0" presId="urn:microsoft.com/office/officeart/2005/8/layout/hierarchy4"/>
    <dgm:cxn modelId="{0BF6CA83-4967-416C-80D9-5D91763A4AC9}" type="presOf" srcId="{96486D2F-F65A-41D5-BFF2-F5350333CBAC}" destId="{7F00CD9B-980E-4A40-8C7B-7EB280F7AEC4}" srcOrd="0" destOrd="0" presId="urn:microsoft.com/office/officeart/2005/8/layout/hierarchy4"/>
    <dgm:cxn modelId="{7EDA02A9-1552-4DCD-8054-01470FE5B603}" type="presOf" srcId="{4CC3C807-7D9C-439E-8BDC-934F8F3C7992}" destId="{DB3032DD-2420-47A3-9469-A4501B37DE02}" srcOrd="0" destOrd="0" presId="urn:microsoft.com/office/officeart/2005/8/layout/hierarchy4"/>
    <dgm:cxn modelId="{4D524EAE-D6D7-468F-9B71-28BD10EC6BEF}" srcId="{7A5D5E39-8D9B-42B2-B9CE-5B69A7BF6A94}" destId="{CFAD9427-3BC3-416E-B148-C9201E081D71}" srcOrd="2" destOrd="0" parTransId="{FAE2B509-473A-4AE8-A1AD-8DEF56B2C50C}" sibTransId="{BE6532E7-BE24-4C16-A6B2-B6BB51A725AF}"/>
    <dgm:cxn modelId="{54EF02EB-6CFB-4E16-B1E4-3E2E81A3D79C}" type="presOf" srcId="{199ED353-CDC4-4175-AC31-45EA62759A76}" destId="{D859C542-F61D-4102-A9B5-F65514DCAB48}" srcOrd="0" destOrd="0" presId="urn:microsoft.com/office/officeart/2005/8/layout/hierarchy4"/>
    <dgm:cxn modelId="{459E14EB-4D3B-4C57-BB7C-6A86E0F0CE3B}" type="presOf" srcId="{CFAD9427-3BC3-416E-B148-C9201E081D71}" destId="{5B1F68A5-43F3-460C-A60D-66085C96365C}" srcOrd="0" destOrd="0" presId="urn:microsoft.com/office/officeart/2005/8/layout/hierarchy4"/>
    <dgm:cxn modelId="{AE19AB89-BAE7-41EE-873B-54C8ACDFCA0D}" type="presParOf" srcId="{D859C542-F61D-4102-A9B5-F65514DCAB48}" destId="{15CA7A45-AA3E-4ED0-8C9D-BE41338F6B53}" srcOrd="0" destOrd="0" presId="urn:microsoft.com/office/officeart/2005/8/layout/hierarchy4"/>
    <dgm:cxn modelId="{4E08885B-9E7E-4E5E-B020-FEF1EF50FF1D}" type="presParOf" srcId="{15CA7A45-AA3E-4ED0-8C9D-BE41338F6B53}" destId="{26C02E89-B369-47AE-82FC-05FA7FF0E532}" srcOrd="0" destOrd="0" presId="urn:microsoft.com/office/officeart/2005/8/layout/hierarchy4"/>
    <dgm:cxn modelId="{B4FB7DB5-A184-4C11-BD31-354530D080C3}" type="presParOf" srcId="{15CA7A45-AA3E-4ED0-8C9D-BE41338F6B53}" destId="{F5F4E9A2-9715-42E7-B8B7-01CD8340B1D9}" srcOrd="1" destOrd="0" presId="urn:microsoft.com/office/officeart/2005/8/layout/hierarchy4"/>
    <dgm:cxn modelId="{493F7145-4312-4D02-B00D-F87D04DC0A1B}" type="presParOf" srcId="{15CA7A45-AA3E-4ED0-8C9D-BE41338F6B53}" destId="{22156ABF-3E50-435B-8F48-D657E94948DF}" srcOrd="2" destOrd="0" presId="urn:microsoft.com/office/officeart/2005/8/layout/hierarchy4"/>
    <dgm:cxn modelId="{DCB41F7D-03CB-4118-9C34-D1D539A86045}" type="presParOf" srcId="{22156ABF-3E50-435B-8F48-D657E94948DF}" destId="{63D775AB-8FC7-4A13-824D-BC8AFD0C249F}" srcOrd="0" destOrd="0" presId="urn:microsoft.com/office/officeart/2005/8/layout/hierarchy4"/>
    <dgm:cxn modelId="{7DE9060F-E746-41E8-8BC1-9FD290177E80}" type="presParOf" srcId="{63D775AB-8FC7-4A13-824D-BC8AFD0C249F}" destId="{DB3032DD-2420-47A3-9469-A4501B37DE02}" srcOrd="0" destOrd="0" presId="urn:microsoft.com/office/officeart/2005/8/layout/hierarchy4"/>
    <dgm:cxn modelId="{32F5D193-3623-4645-A9BD-1026C5F2CAEA}" type="presParOf" srcId="{63D775AB-8FC7-4A13-824D-BC8AFD0C249F}" destId="{C3E50779-092B-48A1-8D67-6976D271C6F7}" srcOrd="1" destOrd="0" presId="urn:microsoft.com/office/officeart/2005/8/layout/hierarchy4"/>
    <dgm:cxn modelId="{62E6CC1D-8EF6-49B1-AC05-E54B67A505FE}" type="presParOf" srcId="{22156ABF-3E50-435B-8F48-D657E94948DF}" destId="{93A73426-6917-4509-A2A3-A5B7A359E4F0}" srcOrd="1" destOrd="0" presId="urn:microsoft.com/office/officeart/2005/8/layout/hierarchy4"/>
    <dgm:cxn modelId="{365E6FB8-AFB2-4AE5-BE61-6FF6B65EF766}" type="presParOf" srcId="{22156ABF-3E50-435B-8F48-D657E94948DF}" destId="{27A2BF31-5F8B-4C9B-8907-20E692975320}" srcOrd="2" destOrd="0" presId="urn:microsoft.com/office/officeart/2005/8/layout/hierarchy4"/>
    <dgm:cxn modelId="{A3834BAF-214B-46C7-ABEC-8999B9078F7F}" type="presParOf" srcId="{27A2BF31-5F8B-4C9B-8907-20E692975320}" destId="{7F00CD9B-980E-4A40-8C7B-7EB280F7AEC4}" srcOrd="0" destOrd="0" presId="urn:microsoft.com/office/officeart/2005/8/layout/hierarchy4"/>
    <dgm:cxn modelId="{299F85F7-5A0A-4026-9589-95819137793D}" type="presParOf" srcId="{27A2BF31-5F8B-4C9B-8907-20E692975320}" destId="{52916C7D-5455-42ED-8DEA-6F09046C1AEF}" srcOrd="1" destOrd="0" presId="urn:microsoft.com/office/officeart/2005/8/layout/hierarchy4"/>
    <dgm:cxn modelId="{AA7795F0-6A94-4FA6-93CF-B41C3BCEFC4D}" type="presParOf" srcId="{22156ABF-3E50-435B-8F48-D657E94948DF}" destId="{611AC4D6-8248-4B1C-8B62-CAB43603E2FB}" srcOrd="3" destOrd="0" presId="urn:microsoft.com/office/officeart/2005/8/layout/hierarchy4"/>
    <dgm:cxn modelId="{4040ECE2-B32E-45F2-B1E3-0F89F5A1ED3F}" type="presParOf" srcId="{22156ABF-3E50-435B-8F48-D657E94948DF}" destId="{16BABA4C-08F8-4E80-955B-68CC74BD01F8}" srcOrd="4" destOrd="0" presId="urn:microsoft.com/office/officeart/2005/8/layout/hierarchy4"/>
    <dgm:cxn modelId="{835E1D05-4B5F-4CB3-9FB0-48116F628FBF}" type="presParOf" srcId="{16BABA4C-08F8-4E80-955B-68CC74BD01F8}" destId="{5B1F68A5-43F3-460C-A60D-66085C96365C}" srcOrd="0" destOrd="0" presId="urn:microsoft.com/office/officeart/2005/8/layout/hierarchy4"/>
    <dgm:cxn modelId="{43BD7BC1-D2A9-4DC2-B33C-D64D4C47DC09}" type="presParOf" srcId="{16BABA4C-08F8-4E80-955B-68CC74BD01F8}" destId="{C310D73A-01A9-467D-95CD-58F470DA58F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55881AA-250A-422F-80EC-148103F3ADF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883DB93-EE99-4512-9D7B-890EBFA2F2F1}">
      <dgm:prSet phldrT="[Tekst]" custT="1"/>
      <dgm:spPr>
        <a:solidFill>
          <a:schemeClr val="accent3"/>
        </a:solidFill>
      </dgm:spPr>
      <dgm:t>
        <a:bodyPr/>
        <a:lstStyle/>
        <a:p>
          <a:r>
            <a:rPr lang="pl-PL" sz="3600" b="1" dirty="0"/>
            <a:t>Matematyka jako badanie w działaniu</a:t>
          </a:r>
        </a:p>
      </dgm:t>
    </dgm:pt>
    <dgm:pt modelId="{FE53AF8C-51A8-4D99-A8F1-DA5DA96CA645}" type="parTrans" cxnId="{3757DA42-9ED4-4724-BFAC-9217880336A2}">
      <dgm:prSet/>
      <dgm:spPr/>
      <dgm:t>
        <a:bodyPr/>
        <a:lstStyle/>
        <a:p>
          <a:endParaRPr lang="pl-PL"/>
        </a:p>
      </dgm:t>
    </dgm:pt>
    <dgm:pt modelId="{49588DB0-B690-4B5C-89F0-6BD0F64ECF2B}" type="sibTrans" cxnId="{3757DA42-9ED4-4724-BFAC-9217880336A2}">
      <dgm:prSet/>
      <dgm:spPr/>
      <dgm:t>
        <a:bodyPr/>
        <a:lstStyle/>
        <a:p>
          <a:endParaRPr lang="pl-PL"/>
        </a:p>
      </dgm:t>
    </dgm:pt>
    <dgm:pt modelId="{C0D12180-9238-4271-B88A-BC1BE83F41A7}">
      <dgm:prSet phldrT="[Teks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l-PL" sz="3200" dirty="0"/>
            <a:t>Czytanie i tworzenie wykresów</a:t>
          </a:r>
        </a:p>
      </dgm:t>
    </dgm:pt>
    <dgm:pt modelId="{29634F36-BC1F-4379-834A-AFFED2DF9E3E}" type="parTrans" cxnId="{1BDE710D-4D3B-413A-A108-70BEDFADE116}">
      <dgm:prSet/>
      <dgm:spPr/>
      <dgm:t>
        <a:bodyPr/>
        <a:lstStyle/>
        <a:p>
          <a:endParaRPr lang="pl-PL"/>
        </a:p>
      </dgm:t>
    </dgm:pt>
    <dgm:pt modelId="{5424EE43-D288-4299-ADF4-F5B30918AAB2}" type="sibTrans" cxnId="{1BDE710D-4D3B-413A-A108-70BEDFADE116}">
      <dgm:prSet/>
      <dgm:spPr/>
      <dgm:t>
        <a:bodyPr/>
        <a:lstStyle/>
        <a:p>
          <a:endParaRPr lang="pl-PL"/>
        </a:p>
      </dgm:t>
    </dgm:pt>
    <dgm:pt modelId="{963A37C4-C30E-4E2E-99EB-19277A0F071E}">
      <dgm:prSet phldrT="[Tekst]" custT="1"/>
      <dgm:spPr>
        <a:solidFill>
          <a:schemeClr val="accent5"/>
        </a:solidFill>
      </dgm:spPr>
      <dgm:t>
        <a:bodyPr/>
        <a:lstStyle/>
        <a:p>
          <a:r>
            <a:rPr lang="pl-PL" sz="3200" dirty="0"/>
            <a:t>Używanie przedmiotów do badania</a:t>
          </a:r>
        </a:p>
      </dgm:t>
    </dgm:pt>
    <dgm:pt modelId="{BC595799-CB74-464C-9CC5-4F720845B39B}" type="parTrans" cxnId="{0DBC6A98-9AAE-488B-967C-B3C2B1B583C2}">
      <dgm:prSet/>
      <dgm:spPr/>
      <dgm:t>
        <a:bodyPr/>
        <a:lstStyle/>
        <a:p>
          <a:endParaRPr lang="pl-PL"/>
        </a:p>
      </dgm:t>
    </dgm:pt>
    <dgm:pt modelId="{D348359A-9543-4441-8147-3F1C2260B650}" type="sibTrans" cxnId="{0DBC6A98-9AAE-488B-967C-B3C2B1B583C2}">
      <dgm:prSet/>
      <dgm:spPr/>
      <dgm:t>
        <a:bodyPr/>
        <a:lstStyle/>
        <a:p>
          <a:endParaRPr lang="pl-PL"/>
        </a:p>
      </dgm:t>
    </dgm:pt>
    <dgm:pt modelId="{E0C41A3F-2093-41CD-A0C5-C910AA747A42}" type="pres">
      <dgm:prSet presAssocID="{E55881AA-250A-422F-80EC-148103F3ADF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507B6E2-8F2A-42D3-BD37-03FC3DBE04A8}" type="pres">
      <dgm:prSet presAssocID="{7883DB93-EE99-4512-9D7B-890EBFA2F2F1}" presName="hierRoot1" presStyleCnt="0">
        <dgm:presLayoutVars>
          <dgm:hierBranch val="init"/>
        </dgm:presLayoutVars>
      </dgm:prSet>
      <dgm:spPr/>
    </dgm:pt>
    <dgm:pt modelId="{6B8BA3F2-1F69-4AF3-BA88-33E7FA4F1AF0}" type="pres">
      <dgm:prSet presAssocID="{7883DB93-EE99-4512-9D7B-890EBFA2F2F1}" presName="rootComposite1" presStyleCnt="0"/>
      <dgm:spPr/>
    </dgm:pt>
    <dgm:pt modelId="{70A4166E-D9C0-44C2-BA3A-20FCA5AB98E1}" type="pres">
      <dgm:prSet presAssocID="{7883DB93-EE99-4512-9D7B-890EBFA2F2F1}" presName="rootText1" presStyleLbl="node0" presStyleIdx="0" presStyleCnt="1" custScaleX="194266">
        <dgm:presLayoutVars>
          <dgm:chPref val="3"/>
        </dgm:presLayoutVars>
      </dgm:prSet>
      <dgm:spPr>
        <a:prstGeom prst="roundRect">
          <a:avLst/>
        </a:prstGeom>
      </dgm:spPr>
    </dgm:pt>
    <dgm:pt modelId="{5446030F-FE7F-42BF-BEE6-769C8238F620}" type="pres">
      <dgm:prSet presAssocID="{7883DB93-EE99-4512-9D7B-890EBFA2F2F1}" presName="rootConnector1" presStyleLbl="node1" presStyleIdx="0" presStyleCnt="0"/>
      <dgm:spPr/>
    </dgm:pt>
    <dgm:pt modelId="{5BC84DB7-57E5-4B36-A46E-0925AA761361}" type="pres">
      <dgm:prSet presAssocID="{7883DB93-EE99-4512-9D7B-890EBFA2F2F1}" presName="hierChild2" presStyleCnt="0"/>
      <dgm:spPr/>
    </dgm:pt>
    <dgm:pt modelId="{4C245F9A-5BE2-4F16-B832-1116EDE65C40}" type="pres">
      <dgm:prSet presAssocID="{29634F36-BC1F-4379-834A-AFFED2DF9E3E}" presName="Name37" presStyleLbl="parChTrans1D2" presStyleIdx="0" presStyleCnt="2"/>
      <dgm:spPr/>
    </dgm:pt>
    <dgm:pt modelId="{ADBB3F90-B882-4B61-BFCB-934E420F49C2}" type="pres">
      <dgm:prSet presAssocID="{C0D12180-9238-4271-B88A-BC1BE83F41A7}" presName="hierRoot2" presStyleCnt="0">
        <dgm:presLayoutVars>
          <dgm:hierBranch val="init"/>
        </dgm:presLayoutVars>
      </dgm:prSet>
      <dgm:spPr/>
    </dgm:pt>
    <dgm:pt modelId="{6FF6D07D-5172-4419-A006-D1374BE96FEE}" type="pres">
      <dgm:prSet presAssocID="{C0D12180-9238-4271-B88A-BC1BE83F41A7}" presName="rootComposite" presStyleCnt="0"/>
      <dgm:spPr/>
    </dgm:pt>
    <dgm:pt modelId="{34155217-4228-4F8A-A63B-C02EA1232C44}" type="pres">
      <dgm:prSet presAssocID="{C0D12180-9238-4271-B88A-BC1BE83F41A7}" presName="rootText" presStyleLbl="node2" presStyleIdx="0" presStyleCnt="2">
        <dgm:presLayoutVars>
          <dgm:chPref val="3"/>
        </dgm:presLayoutVars>
      </dgm:prSet>
      <dgm:spPr>
        <a:prstGeom prst="flowChartAlternateProcess">
          <a:avLst/>
        </a:prstGeom>
      </dgm:spPr>
    </dgm:pt>
    <dgm:pt modelId="{EFECB8DF-7102-4F29-8133-AE1923767DA8}" type="pres">
      <dgm:prSet presAssocID="{C0D12180-9238-4271-B88A-BC1BE83F41A7}" presName="rootConnector" presStyleLbl="node2" presStyleIdx="0" presStyleCnt="2"/>
      <dgm:spPr/>
    </dgm:pt>
    <dgm:pt modelId="{C3AAF5A7-C48F-4F1E-A90C-957F23342CC2}" type="pres">
      <dgm:prSet presAssocID="{C0D12180-9238-4271-B88A-BC1BE83F41A7}" presName="hierChild4" presStyleCnt="0"/>
      <dgm:spPr/>
    </dgm:pt>
    <dgm:pt modelId="{217FB40F-6471-4A12-B4F5-6AF5FBB035BD}" type="pres">
      <dgm:prSet presAssocID="{C0D12180-9238-4271-B88A-BC1BE83F41A7}" presName="hierChild5" presStyleCnt="0"/>
      <dgm:spPr/>
    </dgm:pt>
    <dgm:pt modelId="{5273100E-EA83-4CE3-A997-B18B5EA5F760}" type="pres">
      <dgm:prSet presAssocID="{BC595799-CB74-464C-9CC5-4F720845B39B}" presName="Name37" presStyleLbl="parChTrans1D2" presStyleIdx="1" presStyleCnt="2"/>
      <dgm:spPr/>
    </dgm:pt>
    <dgm:pt modelId="{466B842D-0A11-4D32-890C-E5A95D8267EF}" type="pres">
      <dgm:prSet presAssocID="{963A37C4-C30E-4E2E-99EB-19277A0F071E}" presName="hierRoot2" presStyleCnt="0">
        <dgm:presLayoutVars>
          <dgm:hierBranch val="init"/>
        </dgm:presLayoutVars>
      </dgm:prSet>
      <dgm:spPr/>
    </dgm:pt>
    <dgm:pt modelId="{877F408F-1FDE-405C-92C1-087750C5EDFF}" type="pres">
      <dgm:prSet presAssocID="{963A37C4-C30E-4E2E-99EB-19277A0F071E}" presName="rootComposite" presStyleCnt="0"/>
      <dgm:spPr/>
    </dgm:pt>
    <dgm:pt modelId="{3F7D6FA7-1679-4764-BC3F-EF0EE0D2585E}" type="pres">
      <dgm:prSet presAssocID="{963A37C4-C30E-4E2E-99EB-19277A0F071E}" presName="rootText" presStyleLbl="node2" presStyleIdx="1" presStyleCnt="2">
        <dgm:presLayoutVars>
          <dgm:chPref val="3"/>
        </dgm:presLayoutVars>
      </dgm:prSet>
      <dgm:spPr>
        <a:prstGeom prst="roundRect">
          <a:avLst/>
        </a:prstGeom>
      </dgm:spPr>
    </dgm:pt>
    <dgm:pt modelId="{59A8BA6B-7FF3-4787-8B6E-01342625462D}" type="pres">
      <dgm:prSet presAssocID="{963A37C4-C30E-4E2E-99EB-19277A0F071E}" presName="rootConnector" presStyleLbl="node2" presStyleIdx="1" presStyleCnt="2"/>
      <dgm:spPr/>
    </dgm:pt>
    <dgm:pt modelId="{78FAFBA5-D814-4599-A017-83F7B456E434}" type="pres">
      <dgm:prSet presAssocID="{963A37C4-C30E-4E2E-99EB-19277A0F071E}" presName="hierChild4" presStyleCnt="0"/>
      <dgm:spPr/>
    </dgm:pt>
    <dgm:pt modelId="{8BAA4E37-24DA-4670-8C96-182547C20D38}" type="pres">
      <dgm:prSet presAssocID="{963A37C4-C30E-4E2E-99EB-19277A0F071E}" presName="hierChild5" presStyleCnt="0"/>
      <dgm:spPr/>
    </dgm:pt>
    <dgm:pt modelId="{99197029-36CA-45FA-90C8-57515EFCA11B}" type="pres">
      <dgm:prSet presAssocID="{7883DB93-EE99-4512-9D7B-890EBFA2F2F1}" presName="hierChild3" presStyleCnt="0"/>
      <dgm:spPr/>
    </dgm:pt>
  </dgm:ptLst>
  <dgm:cxnLst>
    <dgm:cxn modelId="{37630F04-C0B8-41F8-BAD1-0FE290425C55}" type="presOf" srcId="{7883DB93-EE99-4512-9D7B-890EBFA2F2F1}" destId="{70A4166E-D9C0-44C2-BA3A-20FCA5AB98E1}" srcOrd="0" destOrd="0" presId="urn:microsoft.com/office/officeart/2005/8/layout/orgChart1"/>
    <dgm:cxn modelId="{1BDE710D-4D3B-413A-A108-70BEDFADE116}" srcId="{7883DB93-EE99-4512-9D7B-890EBFA2F2F1}" destId="{C0D12180-9238-4271-B88A-BC1BE83F41A7}" srcOrd="0" destOrd="0" parTransId="{29634F36-BC1F-4379-834A-AFFED2DF9E3E}" sibTransId="{5424EE43-D288-4299-ADF4-F5B30918AAB2}"/>
    <dgm:cxn modelId="{AC53411A-7906-4D4C-90DB-321589D17929}" type="presOf" srcId="{C0D12180-9238-4271-B88A-BC1BE83F41A7}" destId="{EFECB8DF-7102-4F29-8133-AE1923767DA8}" srcOrd="1" destOrd="0" presId="urn:microsoft.com/office/officeart/2005/8/layout/orgChart1"/>
    <dgm:cxn modelId="{3757DA42-9ED4-4724-BFAC-9217880336A2}" srcId="{E55881AA-250A-422F-80EC-148103F3ADF9}" destId="{7883DB93-EE99-4512-9D7B-890EBFA2F2F1}" srcOrd="0" destOrd="0" parTransId="{FE53AF8C-51A8-4D99-A8F1-DA5DA96CA645}" sibTransId="{49588DB0-B690-4B5C-89F0-6BD0F64ECF2B}"/>
    <dgm:cxn modelId="{CC1CAE7B-7A4E-4713-8EAD-AE429642BEB9}" type="presOf" srcId="{963A37C4-C30E-4E2E-99EB-19277A0F071E}" destId="{59A8BA6B-7FF3-4787-8B6E-01342625462D}" srcOrd="1" destOrd="0" presId="urn:microsoft.com/office/officeart/2005/8/layout/orgChart1"/>
    <dgm:cxn modelId="{D29D9886-F726-415F-AD02-77365C7E5C18}" type="presOf" srcId="{7883DB93-EE99-4512-9D7B-890EBFA2F2F1}" destId="{5446030F-FE7F-42BF-BEE6-769C8238F620}" srcOrd="1" destOrd="0" presId="urn:microsoft.com/office/officeart/2005/8/layout/orgChart1"/>
    <dgm:cxn modelId="{D4D2E48D-0A0F-4DD3-B32D-863F82817746}" type="presOf" srcId="{C0D12180-9238-4271-B88A-BC1BE83F41A7}" destId="{34155217-4228-4F8A-A63B-C02EA1232C44}" srcOrd="0" destOrd="0" presId="urn:microsoft.com/office/officeart/2005/8/layout/orgChart1"/>
    <dgm:cxn modelId="{0DBC6A98-9AAE-488B-967C-B3C2B1B583C2}" srcId="{7883DB93-EE99-4512-9D7B-890EBFA2F2F1}" destId="{963A37C4-C30E-4E2E-99EB-19277A0F071E}" srcOrd="1" destOrd="0" parTransId="{BC595799-CB74-464C-9CC5-4F720845B39B}" sibTransId="{D348359A-9543-4441-8147-3F1C2260B650}"/>
    <dgm:cxn modelId="{65B17AA3-5AC3-4DAE-BAF0-B5862CE23D45}" type="presOf" srcId="{29634F36-BC1F-4379-834A-AFFED2DF9E3E}" destId="{4C245F9A-5BE2-4F16-B832-1116EDE65C40}" srcOrd="0" destOrd="0" presId="urn:microsoft.com/office/officeart/2005/8/layout/orgChart1"/>
    <dgm:cxn modelId="{3E3E00BA-5D51-4B88-87BE-123D3EC70556}" type="presOf" srcId="{E55881AA-250A-422F-80EC-148103F3ADF9}" destId="{E0C41A3F-2093-41CD-A0C5-C910AA747A42}" srcOrd="0" destOrd="0" presId="urn:microsoft.com/office/officeart/2005/8/layout/orgChart1"/>
    <dgm:cxn modelId="{2A428BD4-D3B3-418B-A14A-8BD89088AD58}" type="presOf" srcId="{963A37C4-C30E-4E2E-99EB-19277A0F071E}" destId="{3F7D6FA7-1679-4764-BC3F-EF0EE0D2585E}" srcOrd="0" destOrd="0" presId="urn:microsoft.com/office/officeart/2005/8/layout/orgChart1"/>
    <dgm:cxn modelId="{A2DCD8E0-2FE2-490A-8D10-7770AD82CA90}" type="presOf" srcId="{BC595799-CB74-464C-9CC5-4F720845B39B}" destId="{5273100E-EA83-4CE3-A997-B18B5EA5F760}" srcOrd="0" destOrd="0" presId="urn:microsoft.com/office/officeart/2005/8/layout/orgChart1"/>
    <dgm:cxn modelId="{C4110F7B-DE66-454F-A4C3-0C1CBE9634F3}" type="presParOf" srcId="{E0C41A3F-2093-41CD-A0C5-C910AA747A42}" destId="{E507B6E2-8F2A-42D3-BD37-03FC3DBE04A8}" srcOrd="0" destOrd="0" presId="urn:microsoft.com/office/officeart/2005/8/layout/orgChart1"/>
    <dgm:cxn modelId="{B58E920D-1E9C-41E7-B875-ABCB1DB6385C}" type="presParOf" srcId="{E507B6E2-8F2A-42D3-BD37-03FC3DBE04A8}" destId="{6B8BA3F2-1F69-4AF3-BA88-33E7FA4F1AF0}" srcOrd="0" destOrd="0" presId="urn:microsoft.com/office/officeart/2005/8/layout/orgChart1"/>
    <dgm:cxn modelId="{7F89796C-0DB0-4D93-9F06-C5647A90B138}" type="presParOf" srcId="{6B8BA3F2-1F69-4AF3-BA88-33E7FA4F1AF0}" destId="{70A4166E-D9C0-44C2-BA3A-20FCA5AB98E1}" srcOrd="0" destOrd="0" presId="urn:microsoft.com/office/officeart/2005/8/layout/orgChart1"/>
    <dgm:cxn modelId="{3B3A4E93-7280-4123-9C67-7075E43BED14}" type="presParOf" srcId="{6B8BA3F2-1F69-4AF3-BA88-33E7FA4F1AF0}" destId="{5446030F-FE7F-42BF-BEE6-769C8238F620}" srcOrd="1" destOrd="0" presId="urn:microsoft.com/office/officeart/2005/8/layout/orgChart1"/>
    <dgm:cxn modelId="{2403E249-0BCD-44AA-AE4D-BA6561AD33D4}" type="presParOf" srcId="{E507B6E2-8F2A-42D3-BD37-03FC3DBE04A8}" destId="{5BC84DB7-57E5-4B36-A46E-0925AA761361}" srcOrd="1" destOrd="0" presId="urn:microsoft.com/office/officeart/2005/8/layout/orgChart1"/>
    <dgm:cxn modelId="{3E36F3A0-A67C-48A7-9CD8-F75C887D3CA1}" type="presParOf" srcId="{5BC84DB7-57E5-4B36-A46E-0925AA761361}" destId="{4C245F9A-5BE2-4F16-B832-1116EDE65C40}" srcOrd="0" destOrd="0" presId="urn:microsoft.com/office/officeart/2005/8/layout/orgChart1"/>
    <dgm:cxn modelId="{5384E9A8-FD6F-419A-AEB2-3BB8232CA4A6}" type="presParOf" srcId="{5BC84DB7-57E5-4B36-A46E-0925AA761361}" destId="{ADBB3F90-B882-4B61-BFCB-934E420F49C2}" srcOrd="1" destOrd="0" presId="urn:microsoft.com/office/officeart/2005/8/layout/orgChart1"/>
    <dgm:cxn modelId="{7B7AFA7D-81CF-4101-A541-ADB2A6BC8B89}" type="presParOf" srcId="{ADBB3F90-B882-4B61-BFCB-934E420F49C2}" destId="{6FF6D07D-5172-4419-A006-D1374BE96FEE}" srcOrd="0" destOrd="0" presId="urn:microsoft.com/office/officeart/2005/8/layout/orgChart1"/>
    <dgm:cxn modelId="{91109400-C709-462F-86A1-F6D1F77EE44D}" type="presParOf" srcId="{6FF6D07D-5172-4419-A006-D1374BE96FEE}" destId="{34155217-4228-4F8A-A63B-C02EA1232C44}" srcOrd="0" destOrd="0" presId="urn:microsoft.com/office/officeart/2005/8/layout/orgChart1"/>
    <dgm:cxn modelId="{88762D2B-ADED-43AA-AAFE-65DCC4C99F0E}" type="presParOf" srcId="{6FF6D07D-5172-4419-A006-D1374BE96FEE}" destId="{EFECB8DF-7102-4F29-8133-AE1923767DA8}" srcOrd="1" destOrd="0" presId="urn:microsoft.com/office/officeart/2005/8/layout/orgChart1"/>
    <dgm:cxn modelId="{B9D0457C-091F-4518-9996-FC7BE34804D0}" type="presParOf" srcId="{ADBB3F90-B882-4B61-BFCB-934E420F49C2}" destId="{C3AAF5A7-C48F-4F1E-A90C-957F23342CC2}" srcOrd="1" destOrd="0" presId="urn:microsoft.com/office/officeart/2005/8/layout/orgChart1"/>
    <dgm:cxn modelId="{2D075245-79AE-4C94-8510-A8153774B303}" type="presParOf" srcId="{ADBB3F90-B882-4B61-BFCB-934E420F49C2}" destId="{217FB40F-6471-4A12-B4F5-6AF5FBB035BD}" srcOrd="2" destOrd="0" presId="urn:microsoft.com/office/officeart/2005/8/layout/orgChart1"/>
    <dgm:cxn modelId="{2D92EE9D-2C64-4409-8D69-72837889A923}" type="presParOf" srcId="{5BC84DB7-57E5-4B36-A46E-0925AA761361}" destId="{5273100E-EA83-4CE3-A997-B18B5EA5F760}" srcOrd="2" destOrd="0" presId="urn:microsoft.com/office/officeart/2005/8/layout/orgChart1"/>
    <dgm:cxn modelId="{240F8DC9-37CF-45C0-965C-117860EE5AB1}" type="presParOf" srcId="{5BC84DB7-57E5-4B36-A46E-0925AA761361}" destId="{466B842D-0A11-4D32-890C-E5A95D8267EF}" srcOrd="3" destOrd="0" presId="urn:microsoft.com/office/officeart/2005/8/layout/orgChart1"/>
    <dgm:cxn modelId="{556530D8-CDA1-4702-9D6B-BA91B89FE702}" type="presParOf" srcId="{466B842D-0A11-4D32-890C-E5A95D8267EF}" destId="{877F408F-1FDE-405C-92C1-087750C5EDFF}" srcOrd="0" destOrd="0" presId="urn:microsoft.com/office/officeart/2005/8/layout/orgChart1"/>
    <dgm:cxn modelId="{CEF29023-A377-4D87-A4A4-958D7D333DAA}" type="presParOf" srcId="{877F408F-1FDE-405C-92C1-087750C5EDFF}" destId="{3F7D6FA7-1679-4764-BC3F-EF0EE0D2585E}" srcOrd="0" destOrd="0" presId="urn:microsoft.com/office/officeart/2005/8/layout/orgChart1"/>
    <dgm:cxn modelId="{F203EF0B-CE31-4A19-833F-474AB6F158E8}" type="presParOf" srcId="{877F408F-1FDE-405C-92C1-087750C5EDFF}" destId="{59A8BA6B-7FF3-4787-8B6E-01342625462D}" srcOrd="1" destOrd="0" presId="urn:microsoft.com/office/officeart/2005/8/layout/orgChart1"/>
    <dgm:cxn modelId="{04D8E547-774B-429D-A60C-7862507CC962}" type="presParOf" srcId="{466B842D-0A11-4D32-890C-E5A95D8267EF}" destId="{78FAFBA5-D814-4599-A017-83F7B456E434}" srcOrd="1" destOrd="0" presId="urn:microsoft.com/office/officeart/2005/8/layout/orgChart1"/>
    <dgm:cxn modelId="{826E2185-5250-4D04-9329-338A9BE3E21D}" type="presParOf" srcId="{466B842D-0A11-4D32-890C-E5A95D8267EF}" destId="{8BAA4E37-24DA-4670-8C96-182547C20D38}" srcOrd="2" destOrd="0" presId="urn:microsoft.com/office/officeart/2005/8/layout/orgChart1"/>
    <dgm:cxn modelId="{EEA3B4F2-A083-4A7F-9EDC-C69EE8F42F12}" type="presParOf" srcId="{E507B6E2-8F2A-42D3-BD37-03FC3DBE04A8}" destId="{99197029-36CA-45FA-90C8-57515EFCA11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063E283E-5331-4D9B-B436-5A042512793E}" type="doc">
      <dgm:prSet loTypeId="urn:microsoft.com/office/officeart/2005/8/layout/cycle4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E93314F5-1DBB-441D-BE32-949B12BF099D}">
      <dgm:prSet phldrT="[Tekst]"/>
      <dgm:spPr/>
      <dgm:t>
        <a:bodyPr/>
        <a:lstStyle/>
        <a:p>
          <a:r>
            <a:rPr lang="pl-PL" dirty="0"/>
            <a:t>Poradnik dla nauczyciela</a:t>
          </a:r>
        </a:p>
      </dgm:t>
    </dgm:pt>
    <dgm:pt modelId="{F3DBC6CC-5C9D-487A-B458-F8A8A27EC947}" type="parTrans" cxnId="{6A4942ED-20BE-44E8-8640-726E2F21D1C7}">
      <dgm:prSet/>
      <dgm:spPr/>
      <dgm:t>
        <a:bodyPr/>
        <a:lstStyle/>
        <a:p>
          <a:endParaRPr lang="pl-PL"/>
        </a:p>
      </dgm:t>
    </dgm:pt>
    <dgm:pt modelId="{BB29C403-0AB4-475D-A612-CC5D4C065563}" type="sibTrans" cxnId="{6A4942ED-20BE-44E8-8640-726E2F21D1C7}">
      <dgm:prSet/>
      <dgm:spPr/>
      <dgm:t>
        <a:bodyPr/>
        <a:lstStyle/>
        <a:p>
          <a:endParaRPr lang="pl-PL"/>
        </a:p>
      </dgm:t>
    </dgm:pt>
    <dgm:pt modelId="{931EDE3B-BBFB-4B35-B253-090DB17BFCE6}">
      <dgm:prSet phldrT="[Tekst]" custT="1"/>
      <dgm:spPr/>
      <dgm:t>
        <a:bodyPr/>
        <a:lstStyle/>
        <a:p>
          <a:r>
            <a:rPr lang="pl-PL" sz="1400" dirty="0"/>
            <a:t>Objaśnienie koncepcji,</a:t>
          </a:r>
        </a:p>
      </dgm:t>
    </dgm:pt>
    <dgm:pt modelId="{E915F642-617F-4E52-963E-E6B0F016404F}" type="parTrans" cxnId="{1AD5D23E-EA72-40E4-8468-153B79AB43B9}">
      <dgm:prSet/>
      <dgm:spPr/>
      <dgm:t>
        <a:bodyPr/>
        <a:lstStyle/>
        <a:p>
          <a:endParaRPr lang="pl-PL"/>
        </a:p>
      </dgm:t>
    </dgm:pt>
    <dgm:pt modelId="{6562E702-6958-4DB4-9690-B74E0C1B7997}" type="sibTrans" cxnId="{1AD5D23E-EA72-40E4-8468-153B79AB43B9}">
      <dgm:prSet/>
      <dgm:spPr/>
      <dgm:t>
        <a:bodyPr/>
        <a:lstStyle/>
        <a:p>
          <a:endParaRPr lang="pl-PL"/>
        </a:p>
      </dgm:t>
    </dgm:pt>
    <dgm:pt modelId="{21124875-BE5C-4B60-A6A0-25BE07BE3BD2}">
      <dgm:prSet phldrT="[Tekst]"/>
      <dgm:spPr/>
      <dgm:t>
        <a:bodyPr/>
        <a:lstStyle/>
        <a:p>
          <a:r>
            <a:rPr lang="pl-PL" dirty="0"/>
            <a:t>Karty pracy</a:t>
          </a:r>
        </a:p>
      </dgm:t>
    </dgm:pt>
    <dgm:pt modelId="{B517F1C3-2EEA-4BEC-8FBD-849D72C81386}" type="parTrans" cxnId="{7911723F-4641-4AFD-AB09-13F1A368C91E}">
      <dgm:prSet/>
      <dgm:spPr/>
      <dgm:t>
        <a:bodyPr/>
        <a:lstStyle/>
        <a:p>
          <a:endParaRPr lang="pl-PL"/>
        </a:p>
      </dgm:t>
    </dgm:pt>
    <dgm:pt modelId="{D04EDBFE-0F13-4013-A459-2C50492595FA}" type="sibTrans" cxnId="{7911723F-4641-4AFD-AB09-13F1A368C91E}">
      <dgm:prSet/>
      <dgm:spPr/>
      <dgm:t>
        <a:bodyPr/>
        <a:lstStyle/>
        <a:p>
          <a:endParaRPr lang="pl-PL"/>
        </a:p>
      </dgm:t>
    </dgm:pt>
    <dgm:pt modelId="{93F96E9F-C169-462E-9253-9117C1DC4ED5}">
      <dgm:prSet phldrT="[Tekst]" custT="1"/>
      <dgm:spPr/>
      <dgm:t>
        <a:bodyPr/>
        <a:lstStyle/>
        <a:p>
          <a:r>
            <a:rPr lang="pl-PL" sz="1400" dirty="0"/>
            <a:t>Przeznaczone dla uczniów podczas realizacji projektów edukacyjnych</a:t>
          </a:r>
        </a:p>
      </dgm:t>
    </dgm:pt>
    <dgm:pt modelId="{577CD626-F9C6-40AA-91A0-F5844F87A916}" type="parTrans" cxnId="{7B636797-0EF6-4E58-8AA7-9DF7FD7C7AB7}">
      <dgm:prSet/>
      <dgm:spPr/>
      <dgm:t>
        <a:bodyPr/>
        <a:lstStyle/>
        <a:p>
          <a:endParaRPr lang="pl-PL"/>
        </a:p>
      </dgm:t>
    </dgm:pt>
    <dgm:pt modelId="{510A5665-95DC-470D-9F97-075DE0ECD40A}" type="sibTrans" cxnId="{7B636797-0EF6-4E58-8AA7-9DF7FD7C7AB7}">
      <dgm:prSet/>
      <dgm:spPr/>
      <dgm:t>
        <a:bodyPr/>
        <a:lstStyle/>
        <a:p>
          <a:endParaRPr lang="pl-PL"/>
        </a:p>
      </dgm:t>
    </dgm:pt>
    <dgm:pt modelId="{54E4AC8A-D715-4544-881D-313417F9458A}">
      <dgm:prSet phldrT="[Tekst]"/>
      <dgm:spPr/>
      <dgm:t>
        <a:bodyPr/>
        <a:lstStyle/>
        <a:p>
          <a:r>
            <a:rPr lang="pl-PL" dirty="0"/>
            <a:t>Materiały dodatkowe</a:t>
          </a:r>
        </a:p>
      </dgm:t>
    </dgm:pt>
    <dgm:pt modelId="{D23EF2F4-0E9F-4A51-96FE-52C530F23858}" type="parTrans" cxnId="{BF3BE088-B3AF-4877-B0BF-193492279E47}">
      <dgm:prSet/>
      <dgm:spPr/>
      <dgm:t>
        <a:bodyPr/>
        <a:lstStyle/>
        <a:p>
          <a:endParaRPr lang="pl-PL"/>
        </a:p>
      </dgm:t>
    </dgm:pt>
    <dgm:pt modelId="{3991A597-9386-4384-AF7B-7337E079B0B9}" type="sibTrans" cxnId="{BF3BE088-B3AF-4877-B0BF-193492279E47}">
      <dgm:prSet/>
      <dgm:spPr/>
      <dgm:t>
        <a:bodyPr/>
        <a:lstStyle/>
        <a:p>
          <a:endParaRPr lang="pl-PL"/>
        </a:p>
      </dgm:t>
    </dgm:pt>
    <dgm:pt modelId="{40CDA532-A6DE-4EBF-94EC-5EE7D55713C1}">
      <dgm:prSet phldrT="[Tekst]" custT="1"/>
      <dgm:spPr/>
      <dgm:t>
        <a:bodyPr/>
        <a:lstStyle/>
        <a:p>
          <a:r>
            <a:rPr lang="pl-PL" sz="1400" dirty="0"/>
            <a:t>Elementy do wycięcia – pomoc dydaktyczna w trakcie zajęć</a:t>
          </a:r>
        </a:p>
      </dgm:t>
    </dgm:pt>
    <dgm:pt modelId="{937694EE-1366-478B-BBE9-191955110E09}" type="parTrans" cxnId="{DD11C566-80C4-4F14-B457-F6AA29DA90F1}">
      <dgm:prSet/>
      <dgm:spPr/>
      <dgm:t>
        <a:bodyPr/>
        <a:lstStyle/>
        <a:p>
          <a:endParaRPr lang="pl-PL"/>
        </a:p>
      </dgm:t>
    </dgm:pt>
    <dgm:pt modelId="{324018D5-B33B-4645-9709-09F17E74DDB8}" type="sibTrans" cxnId="{DD11C566-80C4-4F14-B457-F6AA29DA90F1}">
      <dgm:prSet/>
      <dgm:spPr/>
      <dgm:t>
        <a:bodyPr/>
        <a:lstStyle/>
        <a:p>
          <a:endParaRPr lang="pl-PL"/>
        </a:p>
      </dgm:t>
    </dgm:pt>
    <dgm:pt modelId="{9E61298A-D133-4C46-9E31-908D239899A9}">
      <dgm:prSet phldrT="[Tekst]"/>
      <dgm:spPr/>
      <dgm:t>
        <a:bodyPr/>
        <a:lstStyle/>
        <a:p>
          <a:r>
            <a:rPr lang="pl-PL" dirty="0"/>
            <a:t>Karty wiedzy</a:t>
          </a:r>
        </a:p>
      </dgm:t>
    </dgm:pt>
    <dgm:pt modelId="{2F7079AE-4CA7-478F-8FF1-C946BA2E2D17}" type="parTrans" cxnId="{EC48E49B-BD62-425D-B97E-1B238AF7CE49}">
      <dgm:prSet/>
      <dgm:spPr/>
      <dgm:t>
        <a:bodyPr/>
        <a:lstStyle/>
        <a:p>
          <a:endParaRPr lang="pl-PL"/>
        </a:p>
      </dgm:t>
    </dgm:pt>
    <dgm:pt modelId="{55D2364E-5E95-4C14-9110-B52523A0E7E1}" type="sibTrans" cxnId="{EC48E49B-BD62-425D-B97E-1B238AF7CE49}">
      <dgm:prSet/>
      <dgm:spPr/>
      <dgm:t>
        <a:bodyPr/>
        <a:lstStyle/>
        <a:p>
          <a:endParaRPr lang="pl-PL"/>
        </a:p>
      </dgm:t>
    </dgm:pt>
    <dgm:pt modelId="{97CE9D4E-68C2-4139-9554-9DF872E011E6}">
      <dgm:prSet phldrT="[Tekst]" custT="1"/>
      <dgm:spPr/>
      <dgm:t>
        <a:bodyPr/>
        <a:lstStyle/>
        <a:p>
          <a:r>
            <a:rPr lang="pl-PL" sz="1400" dirty="0"/>
            <a:t> Opis projektów z propozycjami działań edukacyjnych</a:t>
          </a:r>
        </a:p>
      </dgm:t>
    </dgm:pt>
    <dgm:pt modelId="{FC72D98F-9B7D-4BAB-81BC-DF7AA7AD0500}" type="parTrans" cxnId="{7E450D8A-CFFC-43E1-A7CA-0D0324D9E7FA}">
      <dgm:prSet/>
      <dgm:spPr/>
      <dgm:t>
        <a:bodyPr/>
        <a:lstStyle/>
        <a:p>
          <a:endParaRPr lang="pl-PL"/>
        </a:p>
      </dgm:t>
    </dgm:pt>
    <dgm:pt modelId="{80321EDB-9C35-45F8-B75C-F638FB3C9380}" type="sibTrans" cxnId="{7E450D8A-CFFC-43E1-A7CA-0D0324D9E7FA}">
      <dgm:prSet/>
      <dgm:spPr/>
      <dgm:t>
        <a:bodyPr/>
        <a:lstStyle/>
        <a:p>
          <a:endParaRPr lang="pl-PL"/>
        </a:p>
      </dgm:t>
    </dgm:pt>
    <dgm:pt modelId="{02CF83B4-278C-4FAE-8504-9EB8D830BA44}">
      <dgm:prSet phldrT="[Tekst]" custT="1"/>
      <dgm:spPr/>
      <dgm:t>
        <a:bodyPr/>
        <a:lstStyle/>
        <a:p>
          <a:r>
            <a:rPr lang="pl-PL" sz="1400" dirty="0"/>
            <a:t>Dodatkowe ćwiczenia</a:t>
          </a:r>
        </a:p>
      </dgm:t>
    </dgm:pt>
    <dgm:pt modelId="{10BC3108-DF7E-4FB2-8577-45EA6A9F1573}" type="parTrans" cxnId="{12BE8798-A6A5-4090-AD43-A2511B340186}">
      <dgm:prSet/>
      <dgm:spPr/>
      <dgm:t>
        <a:bodyPr/>
        <a:lstStyle/>
        <a:p>
          <a:endParaRPr lang="pl-PL"/>
        </a:p>
      </dgm:t>
    </dgm:pt>
    <dgm:pt modelId="{B6E5B341-E34A-45E6-8E7A-F2655CD0CE36}" type="sibTrans" cxnId="{12BE8798-A6A5-4090-AD43-A2511B340186}">
      <dgm:prSet/>
      <dgm:spPr/>
      <dgm:t>
        <a:bodyPr/>
        <a:lstStyle/>
        <a:p>
          <a:endParaRPr lang="pl-PL"/>
        </a:p>
      </dgm:t>
    </dgm:pt>
    <dgm:pt modelId="{FFFAA2B2-0347-4CC1-8B76-EF5815B6D530}">
      <dgm:prSet phldrT="[Tekst]" custT="1"/>
      <dgm:spPr/>
      <dgm:t>
        <a:bodyPr/>
        <a:lstStyle/>
        <a:p>
          <a:r>
            <a:rPr lang="pl-PL" sz="1400" dirty="0"/>
            <a:t>Słowniczek pojęć</a:t>
          </a:r>
        </a:p>
      </dgm:t>
    </dgm:pt>
    <dgm:pt modelId="{7C8D2D50-878A-4F80-8B33-DD1A49AE76EF}" type="parTrans" cxnId="{43D0F545-5AE0-4944-B1F2-883195CA3C08}">
      <dgm:prSet/>
      <dgm:spPr/>
      <dgm:t>
        <a:bodyPr/>
        <a:lstStyle/>
        <a:p>
          <a:endParaRPr lang="pl-PL"/>
        </a:p>
      </dgm:t>
    </dgm:pt>
    <dgm:pt modelId="{1B31D698-DDBA-41D3-B368-472F1D63CAB1}" type="sibTrans" cxnId="{43D0F545-5AE0-4944-B1F2-883195CA3C08}">
      <dgm:prSet/>
      <dgm:spPr/>
      <dgm:t>
        <a:bodyPr/>
        <a:lstStyle/>
        <a:p>
          <a:endParaRPr lang="pl-PL"/>
        </a:p>
      </dgm:t>
    </dgm:pt>
    <dgm:pt modelId="{4F64A69F-2DC0-4B4C-A625-A9AFAC2DE96A}">
      <dgm:prSet custT="1"/>
      <dgm:spPr/>
      <dgm:t>
        <a:bodyPr/>
        <a:lstStyle/>
        <a:p>
          <a:r>
            <a:rPr lang="pl-PL" sz="1400" dirty="0"/>
            <a:t>Teksty do czytania</a:t>
          </a:r>
        </a:p>
      </dgm:t>
    </dgm:pt>
    <dgm:pt modelId="{7B7AD441-1BAA-4FD7-B1C0-6F95F67A2A9F}" type="parTrans" cxnId="{8801BC5B-B777-4979-B23D-A3A029CC44A1}">
      <dgm:prSet/>
      <dgm:spPr/>
      <dgm:t>
        <a:bodyPr/>
        <a:lstStyle/>
        <a:p>
          <a:endParaRPr lang="pl-PL"/>
        </a:p>
      </dgm:t>
    </dgm:pt>
    <dgm:pt modelId="{7779D630-8169-4C71-B408-C62166B72645}" type="sibTrans" cxnId="{8801BC5B-B777-4979-B23D-A3A029CC44A1}">
      <dgm:prSet/>
      <dgm:spPr/>
      <dgm:t>
        <a:bodyPr/>
        <a:lstStyle/>
        <a:p>
          <a:endParaRPr lang="pl-PL"/>
        </a:p>
      </dgm:t>
    </dgm:pt>
    <dgm:pt modelId="{14A63896-77DA-4642-877C-D6E7E29C093E}">
      <dgm:prSet custT="1"/>
      <dgm:spPr/>
      <dgm:t>
        <a:bodyPr/>
        <a:lstStyle/>
        <a:p>
          <a:r>
            <a:rPr lang="pl-PL" sz="1400" dirty="0"/>
            <a:t>Ciekawostki</a:t>
          </a:r>
        </a:p>
      </dgm:t>
    </dgm:pt>
    <dgm:pt modelId="{368B5C26-EB10-4174-A4F3-1C52F5AD4DC6}" type="parTrans" cxnId="{656FBD68-12F7-4AEF-BE58-7FCBC420E8C6}">
      <dgm:prSet/>
      <dgm:spPr/>
      <dgm:t>
        <a:bodyPr/>
        <a:lstStyle/>
        <a:p>
          <a:endParaRPr lang="pl-PL"/>
        </a:p>
      </dgm:t>
    </dgm:pt>
    <dgm:pt modelId="{4D6B5982-FF94-4151-A83F-CBC10381EEF7}" type="sibTrans" cxnId="{656FBD68-12F7-4AEF-BE58-7FCBC420E8C6}">
      <dgm:prSet/>
      <dgm:spPr/>
      <dgm:t>
        <a:bodyPr/>
        <a:lstStyle/>
        <a:p>
          <a:endParaRPr lang="pl-PL"/>
        </a:p>
      </dgm:t>
    </dgm:pt>
    <dgm:pt modelId="{847DAD01-5968-483E-A8E8-291497E34DDF}">
      <dgm:prSet phldrT="[Tekst]" custT="1"/>
      <dgm:spPr/>
      <dgm:t>
        <a:bodyPr/>
        <a:lstStyle/>
        <a:p>
          <a:endParaRPr lang="pl-PL" sz="1400" dirty="0"/>
        </a:p>
      </dgm:t>
    </dgm:pt>
    <dgm:pt modelId="{17C95A8A-39DD-4D9E-8E09-A2C2FEC30684}" type="parTrans" cxnId="{35FD6001-95F0-462F-B5F4-AB3FD42E4E49}">
      <dgm:prSet/>
      <dgm:spPr/>
      <dgm:t>
        <a:bodyPr/>
        <a:lstStyle/>
        <a:p>
          <a:endParaRPr lang="pl-PL"/>
        </a:p>
      </dgm:t>
    </dgm:pt>
    <dgm:pt modelId="{05EF14D3-3813-4B35-AB85-BDD141F3BB1A}" type="sibTrans" cxnId="{35FD6001-95F0-462F-B5F4-AB3FD42E4E49}">
      <dgm:prSet/>
      <dgm:spPr/>
      <dgm:t>
        <a:bodyPr/>
        <a:lstStyle/>
        <a:p>
          <a:endParaRPr lang="pl-PL"/>
        </a:p>
      </dgm:t>
    </dgm:pt>
    <dgm:pt modelId="{F3BFB08E-55A1-4C9F-AAF0-D8B6D7D3D9B5}" type="pres">
      <dgm:prSet presAssocID="{063E283E-5331-4D9B-B436-5A042512793E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420B20A7-3345-4F96-9738-C3A1789B4860}" type="pres">
      <dgm:prSet presAssocID="{063E283E-5331-4D9B-B436-5A042512793E}" presName="children" presStyleCnt="0"/>
      <dgm:spPr/>
    </dgm:pt>
    <dgm:pt modelId="{0571D070-1363-48B4-B0C2-E8FFB4CAFC5A}" type="pres">
      <dgm:prSet presAssocID="{063E283E-5331-4D9B-B436-5A042512793E}" presName="child1group" presStyleCnt="0"/>
      <dgm:spPr/>
    </dgm:pt>
    <dgm:pt modelId="{F5A8B9BC-7FD0-42EB-B0E5-DBDA07D7BAC9}" type="pres">
      <dgm:prSet presAssocID="{063E283E-5331-4D9B-B436-5A042512793E}" presName="child1" presStyleLbl="bgAcc1" presStyleIdx="0" presStyleCnt="4" custScaleX="107486" custLinFactNeighborX="-44742" custLinFactNeighborY="5661"/>
      <dgm:spPr/>
    </dgm:pt>
    <dgm:pt modelId="{BFEA54AA-C099-475C-910B-C9F2D60E7A6A}" type="pres">
      <dgm:prSet presAssocID="{063E283E-5331-4D9B-B436-5A042512793E}" presName="child1Text" presStyleLbl="bgAcc1" presStyleIdx="0" presStyleCnt="4">
        <dgm:presLayoutVars>
          <dgm:bulletEnabled val="1"/>
        </dgm:presLayoutVars>
      </dgm:prSet>
      <dgm:spPr/>
    </dgm:pt>
    <dgm:pt modelId="{16298FD9-159F-4058-9548-E3C55E76AD6A}" type="pres">
      <dgm:prSet presAssocID="{063E283E-5331-4D9B-B436-5A042512793E}" presName="child2group" presStyleCnt="0"/>
      <dgm:spPr/>
    </dgm:pt>
    <dgm:pt modelId="{E95578A5-8AC0-4DB9-809A-7A27CF076F31}" type="pres">
      <dgm:prSet presAssocID="{063E283E-5331-4D9B-B436-5A042512793E}" presName="child2" presStyleLbl="bgAcc1" presStyleIdx="1" presStyleCnt="4" custScaleX="102179" custScaleY="106929" custLinFactNeighborX="24055" custLinFactNeighborY="3313"/>
      <dgm:spPr/>
    </dgm:pt>
    <dgm:pt modelId="{37F3073C-32CB-4B15-BA04-DFAB428006DE}" type="pres">
      <dgm:prSet presAssocID="{063E283E-5331-4D9B-B436-5A042512793E}" presName="child2Text" presStyleLbl="bgAcc1" presStyleIdx="1" presStyleCnt="4">
        <dgm:presLayoutVars>
          <dgm:bulletEnabled val="1"/>
        </dgm:presLayoutVars>
      </dgm:prSet>
      <dgm:spPr/>
    </dgm:pt>
    <dgm:pt modelId="{7E27F2D0-0238-48F0-ABEA-4134018BBF80}" type="pres">
      <dgm:prSet presAssocID="{063E283E-5331-4D9B-B436-5A042512793E}" presName="child3group" presStyleCnt="0"/>
      <dgm:spPr/>
    </dgm:pt>
    <dgm:pt modelId="{CA2290EB-415D-4187-9843-8651153FA6F0}" type="pres">
      <dgm:prSet presAssocID="{063E283E-5331-4D9B-B436-5A042512793E}" presName="child3" presStyleLbl="bgAcc1" presStyleIdx="2" presStyleCnt="4" custScaleX="106021" custScaleY="127938" custLinFactNeighborX="29223" custLinFactNeighborY="-26659"/>
      <dgm:spPr/>
    </dgm:pt>
    <dgm:pt modelId="{400C6FE2-552A-4E74-813E-94DF6FCC8142}" type="pres">
      <dgm:prSet presAssocID="{063E283E-5331-4D9B-B436-5A042512793E}" presName="child3Text" presStyleLbl="bgAcc1" presStyleIdx="2" presStyleCnt="4">
        <dgm:presLayoutVars>
          <dgm:bulletEnabled val="1"/>
        </dgm:presLayoutVars>
      </dgm:prSet>
      <dgm:spPr/>
    </dgm:pt>
    <dgm:pt modelId="{30562211-A674-4862-91B1-5D820D8585B6}" type="pres">
      <dgm:prSet presAssocID="{063E283E-5331-4D9B-B436-5A042512793E}" presName="child4group" presStyleCnt="0"/>
      <dgm:spPr/>
    </dgm:pt>
    <dgm:pt modelId="{00A1D6FA-0D4A-4CDE-B931-B741EB6D40BA}" type="pres">
      <dgm:prSet presAssocID="{063E283E-5331-4D9B-B436-5A042512793E}" presName="child4" presStyleLbl="bgAcc1" presStyleIdx="3" presStyleCnt="4" custScaleX="116470" custScaleY="115934" custLinFactNeighborX="-36796" custLinFactNeighborY="-23652"/>
      <dgm:spPr/>
    </dgm:pt>
    <dgm:pt modelId="{8BDA3C7E-C7D0-4406-8F59-E92FCA636558}" type="pres">
      <dgm:prSet presAssocID="{063E283E-5331-4D9B-B436-5A042512793E}" presName="child4Text" presStyleLbl="bgAcc1" presStyleIdx="3" presStyleCnt="4">
        <dgm:presLayoutVars>
          <dgm:bulletEnabled val="1"/>
        </dgm:presLayoutVars>
      </dgm:prSet>
      <dgm:spPr/>
    </dgm:pt>
    <dgm:pt modelId="{6FC8974C-390D-47B8-B2B8-83083E360211}" type="pres">
      <dgm:prSet presAssocID="{063E283E-5331-4D9B-B436-5A042512793E}" presName="childPlaceholder" presStyleCnt="0"/>
      <dgm:spPr/>
    </dgm:pt>
    <dgm:pt modelId="{4D41F78A-E0B7-48B4-ACA9-28EE8EFDA513}" type="pres">
      <dgm:prSet presAssocID="{063E283E-5331-4D9B-B436-5A042512793E}" presName="circle" presStyleCnt="0"/>
      <dgm:spPr/>
    </dgm:pt>
    <dgm:pt modelId="{B65FD56C-C3D5-4CE0-86D9-5A3620344BFC}" type="pres">
      <dgm:prSet presAssocID="{063E283E-5331-4D9B-B436-5A042512793E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B756C75D-1A01-43D5-906C-292704033C8D}" type="pres">
      <dgm:prSet presAssocID="{063E283E-5331-4D9B-B436-5A042512793E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5DC88A9A-7AB6-4060-8171-0A1FB1FD3494}" type="pres">
      <dgm:prSet presAssocID="{063E283E-5331-4D9B-B436-5A042512793E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EB46D965-8058-40D3-9347-970D0C00C6E7}" type="pres">
      <dgm:prSet presAssocID="{063E283E-5331-4D9B-B436-5A042512793E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2FC8BB29-5980-443A-A153-44A40C22F679}" type="pres">
      <dgm:prSet presAssocID="{063E283E-5331-4D9B-B436-5A042512793E}" presName="quadrantPlaceholder" presStyleCnt="0"/>
      <dgm:spPr/>
    </dgm:pt>
    <dgm:pt modelId="{83134975-8103-4ECD-8936-127D25D6CD30}" type="pres">
      <dgm:prSet presAssocID="{063E283E-5331-4D9B-B436-5A042512793E}" presName="center1" presStyleLbl="fgShp" presStyleIdx="0" presStyleCnt="2"/>
      <dgm:spPr/>
    </dgm:pt>
    <dgm:pt modelId="{58CD7791-D865-4679-A698-6A56F9C35A80}" type="pres">
      <dgm:prSet presAssocID="{063E283E-5331-4D9B-B436-5A042512793E}" presName="center2" presStyleLbl="fgShp" presStyleIdx="1" presStyleCnt="2"/>
      <dgm:spPr/>
    </dgm:pt>
  </dgm:ptLst>
  <dgm:cxnLst>
    <dgm:cxn modelId="{35FD6001-95F0-462F-B5F4-AB3FD42E4E49}" srcId="{063E283E-5331-4D9B-B436-5A042512793E}" destId="{847DAD01-5968-483E-A8E8-291497E34DDF}" srcOrd="4" destOrd="0" parTransId="{17C95A8A-39DD-4D9E-8E09-A2C2FEC30684}" sibTransId="{05EF14D3-3813-4B35-AB85-BDD141F3BB1A}"/>
    <dgm:cxn modelId="{0A1FFF07-4F9E-46F9-8FF4-59F8079577B1}" type="presOf" srcId="{93F96E9F-C169-462E-9253-9117C1DC4ED5}" destId="{E95578A5-8AC0-4DB9-809A-7A27CF076F31}" srcOrd="0" destOrd="0" presId="urn:microsoft.com/office/officeart/2005/8/layout/cycle4"/>
    <dgm:cxn modelId="{7985120F-3FA4-4FF4-B729-2A46A18DADBB}" type="presOf" srcId="{40CDA532-A6DE-4EBF-94EC-5EE7D55713C1}" destId="{CA2290EB-415D-4187-9843-8651153FA6F0}" srcOrd="0" destOrd="0" presId="urn:microsoft.com/office/officeart/2005/8/layout/cycle4"/>
    <dgm:cxn modelId="{A72FB70F-FBCB-420E-B75B-273B0C971E1B}" type="presOf" srcId="{02CF83B4-278C-4FAE-8504-9EB8D830BA44}" destId="{8BDA3C7E-C7D0-4406-8F59-E92FCA636558}" srcOrd="1" destOrd="3" presId="urn:microsoft.com/office/officeart/2005/8/layout/cycle4"/>
    <dgm:cxn modelId="{33E8781C-C41F-439C-9FD9-620349DBEA31}" type="presOf" srcId="{4F64A69F-2DC0-4B4C-A625-A9AFAC2DE96A}" destId="{8BDA3C7E-C7D0-4406-8F59-E92FCA636558}" srcOrd="1" destOrd="1" presId="urn:microsoft.com/office/officeart/2005/8/layout/cycle4"/>
    <dgm:cxn modelId="{B6254620-61C4-43C8-98BD-1EC601B9149D}" type="presOf" srcId="{E93314F5-1DBB-441D-BE32-949B12BF099D}" destId="{B65FD56C-C3D5-4CE0-86D9-5A3620344BFC}" srcOrd="0" destOrd="0" presId="urn:microsoft.com/office/officeart/2005/8/layout/cycle4"/>
    <dgm:cxn modelId="{0500E029-5ABF-4A52-BBBB-906D60E3D163}" type="presOf" srcId="{02CF83B4-278C-4FAE-8504-9EB8D830BA44}" destId="{00A1D6FA-0D4A-4CDE-B931-B741EB6D40BA}" srcOrd="0" destOrd="3" presId="urn:microsoft.com/office/officeart/2005/8/layout/cycle4"/>
    <dgm:cxn modelId="{A253BC3A-116B-4F3C-AF2D-156C18C20139}" type="presOf" srcId="{97CE9D4E-68C2-4139-9554-9DF872E011E6}" destId="{F5A8B9BC-7FD0-42EB-B0E5-DBDA07D7BAC9}" srcOrd="0" destOrd="1" presId="urn:microsoft.com/office/officeart/2005/8/layout/cycle4"/>
    <dgm:cxn modelId="{1AD5D23E-EA72-40E4-8468-153B79AB43B9}" srcId="{E93314F5-1DBB-441D-BE32-949B12BF099D}" destId="{931EDE3B-BBFB-4B35-B253-090DB17BFCE6}" srcOrd="0" destOrd="0" parTransId="{E915F642-617F-4E52-963E-E6B0F016404F}" sibTransId="{6562E702-6958-4DB4-9690-B74E0C1B7997}"/>
    <dgm:cxn modelId="{7911723F-4641-4AFD-AB09-13F1A368C91E}" srcId="{063E283E-5331-4D9B-B436-5A042512793E}" destId="{21124875-BE5C-4B60-A6A0-25BE07BE3BD2}" srcOrd="1" destOrd="0" parTransId="{B517F1C3-2EEA-4BEC-8FBD-849D72C81386}" sibTransId="{D04EDBFE-0F13-4013-A459-2C50492595FA}"/>
    <dgm:cxn modelId="{8801BC5B-B777-4979-B23D-A3A029CC44A1}" srcId="{9E61298A-D133-4C46-9E31-908D239899A9}" destId="{4F64A69F-2DC0-4B4C-A625-A9AFAC2DE96A}" srcOrd="1" destOrd="0" parTransId="{7B7AD441-1BAA-4FD7-B1C0-6F95F67A2A9F}" sibTransId="{7779D630-8169-4C71-B408-C62166B72645}"/>
    <dgm:cxn modelId="{4EA4C962-187F-4D0D-BBCA-5423AFFC66EC}" type="presOf" srcId="{93F96E9F-C169-462E-9253-9117C1DC4ED5}" destId="{37F3073C-32CB-4B15-BA04-DFAB428006DE}" srcOrd="1" destOrd="0" presId="urn:microsoft.com/office/officeart/2005/8/layout/cycle4"/>
    <dgm:cxn modelId="{1AA04763-DFC5-4E50-8DFB-7E9C346CB648}" type="presOf" srcId="{40CDA532-A6DE-4EBF-94EC-5EE7D55713C1}" destId="{400C6FE2-552A-4E74-813E-94DF6FCC8142}" srcOrd="1" destOrd="0" presId="urn:microsoft.com/office/officeart/2005/8/layout/cycle4"/>
    <dgm:cxn modelId="{C79ACD65-AB4A-4E43-A155-37B6D4EE160B}" type="presOf" srcId="{97CE9D4E-68C2-4139-9554-9DF872E011E6}" destId="{BFEA54AA-C099-475C-910B-C9F2D60E7A6A}" srcOrd="1" destOrd="1" presId="urn:microsoft.com/office/officeart/2005/8/layout/cycle4"/>
    <dgm:cxn modelId="{43D0F545-5AE0-4944-B1F2-883195CA3C08}" srcId="{9E61298A-D133-4C46-9E31-908D239899A9}" destId="{FFFAA2B2-0347-4CC1-8B76-EF5815B6D530}" srcOrd="0" destOrd="0" parTransId="{7C8D2D50-878A-4F80-8B33-DD1A49AE76EF}" sibTransId="{1B31D698-DDBA-41D3-B368-472F1D63CAB1}"/>
    <dgm:cxn modelId="{DD11C566-80C4-4F14-B457-F6AA29DA90F1}" srcId="{54E4AC8A-D715-4544-881D-313417F9458A}" destId="{40CDA532-A6DE-4EBF-94EC-5EE7D55713C1}" srcOrd="0" destOrd="0" parTransId="{937694EE-1366-478B-BBE9-191955110E09}" sibTransId="{324018D5-B33B-4645-9709-09F17E74DDB8}"/>
    <dgm:cxn modelId="{656FBD68-12F7-4AEF-BE58-7FCBC420E8C6}" srcId="{9E61298A-D133-4C46-9E31-908D239899A9}" destId="{14A63896-77DA-4642-877C-D6E7E29C093E}" srcOrd="2" destOrd="0" parTransId="{368B5C26-EB10-4174-A4F3-1C52F5AD4DC6}" sibTransId="{4D6B5982-FF94-4151-A83F-CBC10381EEF7}"/>
    <dgm:cxn modelId="{383EB049-D7DF-485A-98E2-14A365331B89}" type="presOf" srcId="{931EDE3B-BBFB-4B35-B253-090DB17BFCE6}" destId="{BFEA54AA-C099-475C-910B-C9F2D60E7A6A}" srcOrd="1" destOrd="0" presId="urn:microsoft.com/office/officeart/2005/8/layout/cycle4"/>
    <dgm:cxn modelId="{E0024A6D-9990-4987-A4C3-6A0971637FF1}" type="presOf" srcId="{931EDE3B-BBFB-4B35-B253-090DB17BFCE6}" destId="{F5A8B9BC-7FD0-42EB-B0E5-DBDA07D7BAC9}" srcOrd="0" destOrd="0" presId="urn:microsoft.com/office/officeart/2005/8/layout/cycle4"/>
    <dgm:cxn modelId="{53AAFE4F-7B1B-4B17-AB2B-252864C0A8B6}" type="presOf" srcId="{14A63896-77DA-4642-877C-D6E7E29C093E}" destId="{00A1D6FA-0D4A-4CDE-B931-B741EB6D40BA}" srcOrd="0" destOrd="2" presId="urn:microsoft.com/office/officeart/2005/8/layout/cycle4"/>
    <dgm:cxn modelId="{BF3BE088-B3AF-4877-B0BF-193492279E47}" srcId="{063E283E-5331-4D9B-B436-5A042512793E}" destId="{54E4AC8A-D715-4544-881D-313417F9458A}" srcOrd="2" destOrd="0" parTransId="{D23EF2F4-0E9F-4A51-96FE-52C530F23858}" sibTransId="{3991A597-9386-4384-AF7B-7337E079B0B9}"/>
    <dgm:cxn modelId="{7E450D8A-CFFC-43E1-A7CA-0D0324D9E7FA}" srcId="{E93314F5-1DBB-441D-BE32-949B12BF099D}" destId="{97CE9D4E-68C2-4139-9554-9DF872E011E6}" srcOrd="1" destOrd="0" parTransId="{FC72D98F-9B7D-4BAB-81BC-DF7AA7AD0500}" sibTransId="{80321EDB-9C35-45F8-B75C-F638FB3C9380}"/>
    <dgm:cxn modelId="{4BA04592-7327-46EF-A2F8-4F63E01BE982}" type="presOf" srcId="{FFFAA2B2-0347-4CC1-8B76-EF5815B6D530}" destId="{00A1D6FA-0D4A-4CDE-B931-B741EB6D40BA}" srcOrd="0" destOrd="0" presId="urn:microsoft.com/office/officeart/2005/8/layout/cycle4"/>
    <dgm:cxn modelId="{7B636797-0EF6-4E58-8AA7-9DF7FD7C7AB7}" srcId="{21124875-BE5C-4B60-A6A0-25BE07BE3BD2}" destId="{93F96E9F-C169-462E-9253-9117C1DC4ED5}" srcOrd="0" destOrd="0" parTransId="{577CD626-F9C6-40AA-91A0-F5844F87A916}" sibTransId="{510A5665-95DC-470D-9F97-075DE0ECD40A}"/>
    <dgm:cxn modelId="{12BE8798-A6A5-4090-AD43-A2511B340186}" srcId="{9E61298A-D133-4C46-9E31-908D239899A9}" destId="{02CF83B4-278C-4FAE-8504-9EB8D830BA44}" srcOrd="3" destOrd="0" parTransId="{10BC3108-DF7E-4FB2-8577-45EA6A9F1573}" sibTransId="{B6E5B341-E34A-45E6-8E7A-F2655CD0CE36}"/>
    <dgm:cxn modelId="{EC48E49B-BD62-425D-B97E-1B238AF7CE49}" srcId="{063E283E-5331-4D9B-B436-5A042512793E}" destId="{9E61298A-D133-4C46-9E31-908D239899A9}" srcOrd="3" destOrd="0" parTransId="{2F7079AE-4CA7-478F-8FF1-C946BA2E2D17}" sibTransId="{55D2364E-5E95-4C14-9110-B52523A0E7E1}"/>
    <dgm:cxn modelId="{4F240DA1-DF17-4C5C-B537-32754F43763F}" type="presOf" srcId="{4F64A69F-2DC0-4B4C-A625-A9AFAC2DE96A}" destId="{00A1D6FA-0D4A-4CDE-B931-B741EB6D40BA}" srcOrd="0" destOrd="1" presId="urn:microsoft.com/office/officeart/2005/8/layout/cycle4"/>
    <dgm:cxn modelId="{80AAFBA7-FA3D-4A4A-AF2A-C07686510D2F}" type="presOf" srcId="{14A63896-77DA-4642-877C-D6E7E29C093E}" destId="{8BDA3C7E-C7D0-4406-8F59-E92FCA636558}" srcOrd="1" destOrd="2" presId="urn:microsoft.com/office/officeart/2005/8/layout/cycle4"/>
    <dgm:cxn modelId="{456519C5-D19F-4758-95D0-58A641C3F007}" type="presOf" srcId="{FFFAA2B2-0347-4CC1-8B76-EF5815B6D530}" destId="{8BDA3C7E-C7D0-4406-8F59-E92FCA636558}" srcOrd="1" destOrd="0" presId="urn:microsoft.com/office/officeart/2005/8/layout/cycle4"/>
    <dgm:cxn modelId="{5BAB1CD4-A25E-4DAF-BE62-580EB4B3163C}" type="presOf" srcId="{54E4AC8A-D715-4544-881D-313417F9458A}" destId="{5DC88A9A-7AB6-4060-8171-0A1FB1FD3494}" srcOrd="0" destOrd="0" presId="urn:microsoft.com/office/officeart/2005/8/layout/cycle4"/>
    <dgm:cxn modelId="{7A7314D7-85CB-4D17-B0D5-11E145C86E30}" type="presOf" srcId="{21124875-BE5C-4B60-A6A0-25BE07BE3BD2}" destId="{B756C75D-1A01-43D5-906C-292704033C8D}" srcOrd="0" destOrd="0" presId="urn:microsoft.com/office/officeart/2005/8/layout/cycle4"/>
    <dgm:cxn modelId="{7477F2DA-FD04-4F05-8A45-1382EADEFD67}" type="presOf" srcId="{063E283E-5331-4D9B-B436-5A042512793E}" destId="{F3BFB08E-55A1-4C9F-AAF0-D8B6D7D3D9B5}" srcOrd="0" destOrd="0" presId="urn:microsoft.com/office/officeart/2005/8/layout/cycle4"/>
    <dgm:cxn modelId="{6A4942ED-20BE-44E8-8640-726E2F21D1C7}" srcId="{063E283E-5331-4D9B-B436-5A042512793E}" destId="{E93314F5-1DBB-441D-BE32-949B12BF099D}" srcOrd="0" destOrd="0" parTransId="{F3DBC6CC-5C9D-487A-B458-F8A8A27EC947}" sibTransId="{BB29C403-0AB4-475D-A612-CC5D4C065563}"/>
    <dgm:cxn modelId="{E27568FB-5C29-4C52-A7CF-B58221C5342B}" type="presOf" srcId="{9E61298A-D133-4C46-9E31-908D239899A9}" destId="{EB46D965-8058-40D3-9347-970D0C00C6E7}" srcOrd="0" destOrd="0" presId="urn:microsoft.com/office/officeart/2005/8/layout/cycle4"/>
    <dgm:cxn modelId="{3BE2E857-1AC7-4B1D-9114-AFF12F76A76E}" type="presParOf" srcId="{F3BFB08E-55A1-4C9F-AAF0-D8B6D7D3D9B5}" destId="{420B20A7-3345-4F96-9738-C3A1789B4860}" srcOrd="0" destOrd="0" presId="urn:microsoft.com/office/officeart/2005/8/layout/cycle4"/>
    <dgm:cxn modelId="{643D6EE7-EDE8-4BEB-9A16-AE61B3152EBB}" type="presParOf" srcId="{420B20A7-3345-4F96-9738-C3A1789B4860}" destId="{0571D070-1363-48B4-B0C2-E8FFB4CAFC5A}" srcOrd="0" destOrd="0" presId="urn:microsoft.com/office/officeart/2005/8/layout/cycle4"/>
    <dgm:cxn modelId="{04C3ABED-EB07-4EBA-92EE-E93702B3D0D8}" type="presParOf" srcId="{0571D070-1363-48B4-B0C2-E8FFB4CAFC5A}" destId="{F5A8B9BC-7FD0-42EB-B0E5-DBDA07D7BAC9}" srcOrd="0" destOrd="0" presId="urn:microsoft.com/office/officeart/2005/8/layout/cycle4"/>
    <dgm:cxn modelId="{7F7A0A5B-775D-42EF-9843-4AFCF419F2F3}" type="presParOf" srcId="{0571D070-1363-48B4-B0C2-E8FFB4CAFC5A}" destId="{BFEA54AA-C099-475C-910B-C9F2D60E7A6A}" srcOrd="1" destOrd="0" presId="urn:microsoft.com/office/officeart/2005/8/layout/cycle4"/>
    <dgm:cxn modelId="{48487CD4-224A-4CBE-90CD-27DBE6F70577}" type="presParOf" srcId="{420B20A7-3345-4F96-9738-C3A1789B4860}" destId="{16298FD9-159F-4058-9548-E3C55E76AD6A}" srcOrd="1" destOrd="0" presId="urn:microsoft.com/office/officeart/2005/8/layout/cycle4"/>
    <dgm:cxn modelId="{F1764AC0-9CE8-401D-9E68-6D058777AFFA}" type="presParOf" srcId="{16298FD9-159F-4058-9548-E3C55E76AD6A}" destId="{E95578A5-8AC0-4DB9-809A-7A27CF076F31}" srcOrd="0" destOrd="0" presId="urn:microsoft.com/office/officeart/2005/8/layout/cycle4"/>
    <dgm:cxn modelId="{DA677FFB-5210-4CF8-BD51-0A62D3AE693D}" type="presParOf" srcId="{16298FD9-159F-4058-9548-E3C55E76AD6A}" destId="{37F3073C-32CB-4B15-BA04-DFAB428006DE}" srcOrd="1" destOrd="0" presId="urn:microsoft.com/office/officeart/2005/8/layout/cycle4"/>
    <dgm:cxn modelId="{C6CAC1D2-1171-465D-B755-0248DDEBD605}" type="presParOf" srcId="{420B20A7-3345-4F96-9738-C3A1789B4860}" destId="{7E27F2D0-0238-48F0-ABEA-4134018BBF80}" srcOrd="2" destOrd="0" presId="urn:microsoft.com/office/officeart/2005/8/layout/cycle4"/>
    <dgm:cxn modelId="{EDB1EF75-1DC8-4094-B57D-32B1E149FE57}" type="presParOf" srcId="{7E27F2D0-0238-48F0-ABEA-4134018BBF80}" destId="{CA2290EB-415D-4187-9843-8651153FA6F0}" srcOrd="0" destOrd="0" presId="urn:microsoft.com/office/officeart/2005/8/layout/cycle4"/>
    <dgm:cxn modelId="{04336E1C-2B37-49E5-A78D-C8585D67AF36}" type="presParOf" srcId="{7E27F2D0-0238-48F0-ABEA-4134018BBF80}" destId="{400C6FE2-552A-4E74-813E-94DF6FCC8142}" srcOrd="1" destOrd="0" presId="urn:microsoft.com/office/officeart/2005/8/layout/cycle4"/>
    <dgm:cxn modelId="{971C8963-41D0-4A7B-802E-39A242985037}" type="presParOf" srcId="{420B20A7-3345-4F96-9738-C3A1789B4860}" destId="{30562211-A674-4862-91B1-5D820D8585B6}" srcOrd="3" destOrd="0" presId="urn:microsoft.com/office/officeart/2005/8/layout/cycle4"/>
    <dgm:cxn modelId="{467855BC-B6B8-412A-A9A1-2C1DB019B8DA}" type="presParOf" srcId="{30562211-A674-4862-91B1-5D820D8585B6}" destId="{00A1D6FA-0D4A-4CDE-B931-B741EB6D40BA}" srcOrd="0" destOrd="0" presId="urn:microsoft.com/office/officeart/2005/8/layout/cycle4"/>
    <dgm:cxn modelId="{45F726D2-95F0-4F48-A0E7-EF05A1D19653}" type="presParOf" srcId="{30562211-A674-4862-91B1-5D820D8585B6}" destId="{8BDA3C7E-C7D0-4406-8F59-E92FCA636558}" srcOrd="1" destOrd="0" presId="urn:microsoft.com/office/officeart/2005/8/layout/cycle4"/>
    <dgm:cxn modelId="{4D8AF015-9A77-4D74-9707-877174003E88}" type="presParOf" srcId="{420B20A7-3345-4F96-9738-C3A1789B4860}" destId="{6FC8974C-390D-47B8-B2B8-83083E360211}" srcOrd="4" destOrd="0" presId="urn:microsoft.com/office/officeart/2005/8/layout/cycle4"/>
    <dgm:cxn modelId="{CA3CCDCD-7DA0-4F9E-9807-1A241F3435D7}" type="presParOf" srcId="{F3BFB08E-55A1-4C9F-AAF0-D8B6D7D3D9B5}" destId="{4D41F78A-E0B7-48B4-ACA9-28EE8EFDA513}" srcOrd="1" destOrd="0" presId="urn:microsoft.com/office/officeart/2005/8/layout/cycle4"/>
    <dgm:cxn modelId="{5A37AB85-BC69-49B5-ACB1-82A31C7CE19A}" type="presParOf" srcId="{4D41F78A-E0B7-48B4-ACA9-28EE8EFDA513}" destId="{B65FD56C-C3D5-4CE0-86D9-5A3620344BFC}" srcOrd="0" destOrd="0" presId="urn:microsoft.com/office/officeart/2005/8/layout/cycle4"/>
    <dgm:cxn modelId="{68497DCE-2AD0-40C1-AE59-16684DD0A7CC}" type="presParOf" srcId="{4D41F78A-E0B7-48B4-ACA9-28EE8EFDA513}" destId="{B756C75D-1A01-43D5-906C-292704033C8D}" srcOrd="1" destOrd="0" presId="urn:microsoft.com/office/officeart/2005/8/layout/cycle4"/>
    <dgm:cxn modelId="{81A3757F-AF7B-4CF7-BF50-0451A27AEF94}" type="presParOf" srcId="{4D41F78A-E0B7-48B4-ACA9-28EE8EFDA513}" destId="{5DC88A9A-7AB6-4060-8171-0A1FB1FD3494}" srcOrd="2" destOrd="0" presId="urn:microsoft.com/office/officeart/2005/8/layout/cycle4"/>
    <dgm:cxn modelId="{C04C3A62-0155-4FF9-B308-D09C3486D056}" type="presParOf" srcId="{4D41F78A-E0B7-48B4-ACA9-28EE8EFDA513}" destId="{EB46D965-8058-40D3-9347-970D0C00C6E7}" srcOrd="3" destOrd="0" presId="urn:microsoft.com/office/officeart/2005/8/layout/cycle4"/>
    <dgm:cxn modelId="{F1387F5F-65C2-4460-9C55-67C7D2D6D394}" type="presParOf" srcId="{4D41F78A-E0B7-48B4-ACA9-28EE8EFDA513}" destId="{2FC8BB29-5980-443A-A153-44A40C22F679}" srcOrd="4" destOrd="0" presId="urn:microsoft.com/office/officeart/2005/8/layout/cycle4"/>
    <dgm:cxn modelId="{0917B98D-A8A5-4D0E-9F88-732A65397168}" type="presParOf" srcId="{F3BFB08E-55A1-4C9F-AAF0-D8B6D7D3D9B5}" destId="{83134975-8103-4ECD-8936-127D25D6CD30}" srcOrd="2" destOrd="0" presId="urn:microsoft.com/office/officeart/2005/8/layout/cycle4"/>
    <dgm:cxn modelId="{947C0A49-AF0A-488A-AEA5-6DC4956D0EE9}" type="presParOf" srcId="{F3BFB08E-55A1-4C9F-AAF0-D8B6D7D3D9B5}" destId="{58CD7791-D865-4679-A698-6A56F9C35A80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52EBD1-D1E0-4B62-9461-FC0A2718D1E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12DC5E7-43B3-4E53-A0B1-F4A848EEF5BB}">
      <dgm:prSet phldrT="[Tekst]"/>
      <dgm:spPr>
        <a:solidFill>
          <a:srgbClr val="00B050"/>
        </a:solidFill>
      </dgm:spPr>
      <dgm:t>
        <a:bodyPr/>
        <a:lstStyle/>
        <a:p>
          <a:r>
            <a:rPr lang="pl-PL" dirty="0"/>
            <a:t>Wiedza z zakresu ekonomii</a:t>
          </a:r>
        </a:p>
      </dgm:t>
    </dgm:pt>
    <dgm:pt modelId="{ED27BEE1-4BB4-45B7-975C-10660222A770}" type="parTrans" cxnId="{310B40A8-46B3-44A2-832F-4A42B99B1F17}">
      <dgm:prSet/>
      <dgm:spPr/>
      <dgm:t>
        <a:bodyPr/>
        <a:lstStyle/>
        <a:p>
          <a:endParaRPr lang="pl-PL"/>
        </a:p>
      </dgm:t>
    </dgm:pt>
    <dgm:pt modelId="{DCFE48D4-072B-45D2-B2F2-560792F12146}" type="sibTrans" cxnId="{310B40A8-46B3-44A2-832F-4A42B99B1F17}">
      <dgm:prSet/>
      <dgm:spPr/>
      <dgm:t>
        <a:bodyPr/>
        <a:lstStyle/>
        <a:p>
          <a:endParaRPr lang="pl-PL"/>
        </a:p>
      </dgm:t>
    </dgm:pt>
    <dgm:pt modelId="{363144EF-95F4-4A35-B486-794ADA1C80E9}">
      <dgm:prSet phldrT="[Tekst]"/>
      <dgm:spPr/>
      <dgm:t>
        <a:bodyPr/>
        <a:lstStyle/>
        <a:p>
          <a:r>
            <a:rPr lang="pl-PL" dirty="0"/>
            <a:t>Podstawowe pojęcia i instytucje finansowe, produkty i usługi finansowe</a:t>
          </a:r>
        </a:p>
      </dgm:t>
    </dgm:pt>
    <dgm:pt modelId="{8E8527CB-8A03-4BB7-85A4-37E7D1472B07}" type="parTrans" cxnId="{C86EA04A-022A-48F3-AAEF-AF8F58F5136E}">
      <dgm:prSet/>
      <dgm:spPr/>
      <dgm:t>
        <a:bodyPr/>
        <a:lstStyle/>
        <a:p>
          <a:endParaRPr lang="pl-PL"/>
        </a:p>
      </dgm:t>
    </dgm:pt>
    <dgm:pt modelId="{8CA46886-2EE8-443D-BBA8-F3AD4DB87890}" type="sibTrans" cxnId="{C86EA04A-022A-48F3-AAEF-AF8F58F5136E}">
      <dgm:prSet/>
      <dgm:spPr/>
      <dgm:t>
        <a:bodyPr/>
        <a:lstStyle/>
        <a:p>
          <a:endParaRPr lang="pl-PL"/>
        </a:p>
      </dgm:t>
    </dgm:pt>
    <dgm:pt modelId="{0C41EB03-4920-438A-850C-D318CB5596D3}">
      <dgm:prSet phldrT="[Tekst]"/>
      <dgm:spPr/>
      <dgm:t>
        <a:bodyPr/>
        <a:lstStyle/>
        <a:p>
          <a:r>
            <a:rPr lang="pl-PL" dirty="0"/>
            <a:t>Budowanie wiedzy nt. pieniądza (aspekt historyczny) </a:t>
          </a:r>
        </a:p>
      </dgm:t>
    </dgm:pt>
    <dgm:pt modelId="{8D519232-6AFF-4B47-98AD-C4B067BF3697}" type="parTrans" cxnId="{1276C8C2-15C0-468B-8E45-74DD5490F623}">
      <dgm:prSet/>
      <dgm:spPr/>
      <dgm:t>
        <a:bodyPr/>
        <a:lstStyle/>
        <a:p>
          <a:endParaRPr lang="pl-PL"/>
        </a:p>
      </dgm:t>
    </dgm:pt>
    <dgm:pt modelId="{41F55B7C-5DAE-45A0-9712-F283CEF68518}" type="sibTrans" cxnId="{1276C8C2-15C0-468B-8E45-74DD5490F623}">
      <dgm:prSet/>
      <dgm:spPr/>
      <dgm:t>
        <a:bodyPr/>
        <a:lstStyle/>
        <a:p>
          <a:endParaRPr lang="pl-PL"/>
        </a:p>
      </dgm:t>
    </dgm:pt>
    <dgm:pt modelId="{719B6452-9F3C-4492-A49E-56F22065CBAD}">
      <dgm:prSet phldrT="[Tekst]"/>
      <dgm:spPr>
        <a:solidFill>
          <a:srgbClr val="FFC000"/>
        </a:solidFill>
      </dgm:spPr>
      <dgm:t>
        <a:bodyPr/>
        <a:lstStyle/>
        <a:p>
          <a:r>
            <a:rPr lang="pl-PL" dirty="0"/>
            <a:t>Funkcjonowanie w rzeczywistości finansowej</a:t>
          </a:r>
        </a:p>
      </dgm:t>
    </dgm:pt>
    <dgm:pt modelId="{9FD15BC8-6A23-4178-9EB3-5901B7BC7714}" type="parTrans" cxnId="{89279BCA-72D9-46A2-A2C0-92DDA6F0D8E4}">
      <dgm:prSet/>
      <dgm:spPr/>
      <dgm:t>
        <a:bodyPr/>
        <a:lstStyle/>
        <a:p>
          <a:endParaRPr lang="pl-PL"/>
        </a:p>
      </dgm:t>
    </dgm:pt>
    <dgm:pt modelId="{A5144643-693D-4CF0-B569-05E9F6B7EFBA}" type="sibTrans" cxnId="{89279BCA-72D9-46A2-A2C0-92DDA6F0D8E4}">
      <dgm:prSet/>
      <dgm:spPr/>
      <dgm:t>
        <a:bodyPr/>
        <a:lstStyle/>
        <a:p>
          <a:endParaRPr lang="pl-PL"/>
        </a:p>
      </dgm:t>
    </dgm:pt>
    <dgm:pt modelId="{91793807-C48D-4673-98AF-DF15C13D9068}">
      <dgm:prSet phldrT="[Tekst]"/>
      <dgm:spPr/>
      <dgm:t>
        <a:bodyPr/>
        <a:lstStyle/>
        <a:p>
          <a:r>
            <a:rPr lang="pl-PL" dirty="0"/>
            <a:t>Zdobywanie doświadczeń poprzez rozwiazywanie problemów</a:t>
          </a:r>
        </a:p>
      </dgm:t>
    </dgm:pt>
    <dgm:pt modelId="{14FED536-CF18-45C0-B66A-B4A600D7F223}" type="parTrans" cxnId="{1E1D155C-0C17-4FAD-9537-D7BCA8DD4C7F}">
      <dgm:prSet/>
      <dgm:spPr/>
      <dgm:t>
        <a:bodyPr/>
        <a:lstStyle/>
        <a:p>
          <a:endParaRPr lang="pl-PL"/>
        </a:p>
      </dgm:t>
    </dgm:pt>
    <dgm:pt modelId="{E7BD5D9D-B3C3-4386-85A2-5BD94DBEB11E}" type="sibTrans" cxnId="{1E1D155C-0C17-4FAD-9537-D7BCA8DD4C7F}">
      <dgm:prSet/>
      <dgm:spPr/>
      <dgm:t>
        <a:bodyPr/>
        <a:lstStyle/>
        <a:p>
          <a:endParaRPr lang="pl-PL"/>
        </a:p>
      </dgm:t>
    </dgm:pt>
    <dgm:pt modelId="{82BDA61B-C16E-4BEA-8714-03D3E0CE84D4}">
      <dgm:prSet phldrT="[Tekst]"/>
      <dgm:spPr/>
      <dgm:t>
        <a:bodyPr/>
        <a:lstStyle/>
        <a:p>
          <a:r>
            <a:rPr lang="pl-PL" dirty="0"/>
            <a:t>Ustalanie strategii negocjowania</a:t>
          </a:r>
        </a:p>
      </dgm:t>
    </dgm:pt>
    <dgm:pt modelId="{60F4CD84-2E10-4DDF-A1EE-322AC5E3188E}" type="parTrans" cxnId="{409AD1FE-A091-43AC-A716-069F107D8062}">
      <dgm:prSet/>
      <dgm:spPr/>
      <dgm:t>
        <a:bodyPr/>
        <a:lstStyle/>
        <a:p>
          <a:endParaRPr lang="pl-PL"/>
        </a:p>
      </dgm:t>
    </dgm:pt>
    <dgm:pt modelId="{84BEBFC9-0344-40CF-B82F-40CCEB6F3617}" type="sibTrans" cxnId="{409AD1FE-A091-43AC-A716-069F107D8062}">
      <dgm:prSet/>
      <dgm:spPr/>
      <dgm:t>
        <a:bodyPr/>
        <a:lstStyle/>
        <a:p>
          <a:endParaRPr lang="pl-PL"/>
        </a:p>
      </dgm:t>
    </dgm:pt>
    <dgm:pt modelId="{F5DD5793-192E-44E4-8371-6D1A4A1857CE}">
      <dgm:prSet phldrT="[Tekst]"/>
      <dgm:spPr/>
      <dgm:t>
        <a:bodyPr/>
        <a:lstStyle/>
        <a:p>
          <a:r>
            <a:rPr lang="pl-PL" dirty="0"/>
            <a:t>Argumentowanie, stawianie hipotez i ich weryfikowanie</a:t>
          </a:r>
        </a:p>
      </dgm:t>
    </dgm:pt>
    <dgm:pt modelId="{5ED1570C-5A64-4026-8F5B-0EEA2C1990C3}" type="parTrans" cxnId="{8E7ADB3E-7689-49B4-AA04-B8A0E5D5FB97}">
      <dgm:prSet/>
      <dgm:spPr/>
      <dgm:t>
        <a:bodyPr/>
        <a:lstStyle/>
        <a:p>
          <a:endParaRPr lang="pl-PL"/>
        </a:p>
      </dgm:t>
    </dgm:pt>
    <dgm:pt modelId="{3DA6031F-741D-43E9-A2BA-6235A7AD7A2E}" type="sibTrans" cxnId="{8E7ADB3E-7689-49B4-AA04-B8A0E5D5FB97}">
      <dgm:prSet/>
      <dgm:spPr/>
      <dgm:t>
        <a:bodyPr/>
        <a:lstStyle/>
        <a:p>
          <a:endParaRPr lang="pl-PL"/>
        </a:p>
      </dgm:t>
    </dgm:pt>
    <dgm:pt modelId="{A7971AB7-6F26-4A29-9700-25B369D541D1}" type="pres">
      <dgm:prSet presAssocID="{BE52EBD1-D1E0-4B62-9461-FC0A2718D1E4}" presName="Name0" presStyleCnt="0">
        <dgm:presLayoutVars>
          <dgm:dir/>
          <dgm:animLvl val="lvl"/>
          <dgm:resizeHandles val="exact"/>
        </dgm:presLayoutVars>
      </dgm:prSet>
      <dgm:spPr/>
    </dgm:pt>
    <dgm:pt modelId="{0E92D6C6-CE5A-434E-A665-A5CA925B33C4}" type="pres">
      <dgm:prSet presAssocID="{512DC5E7-43B3-4E53-A0B1-F4A848EEF5BB}" presName="linNode" presStyleCnt="0"/>
      <dgm:spPr/>
    </dgm:pt>
    <dgm:pt modelId="{671B4678-564C-40AB-8922-6FB20B119538}" type="pres">
      <dgm:prSet presAssocID="{512DC5E7-43B3-4E53-A0B1-F4A848EEF5BB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EA24A9AC-6725-4B5F-B280-878BACC5B0C0}" type="pres">
      <dgm:prSet presAssocID="{512DC5E7-43B3-4E53-A0B1-F4A848EEF5BB}" presName="descendantText" presStyleLbl="alignAccFollowNode1" presStyleIdx="0" presStyleCnt="2">
        <dgm:presLayoutVars>
          <dgm:bulletEnabled val="1"/>
        </dgm:presLayoutVars>
      </dgm:prSet>
      <dgm:spPr/>
    </dgm:pt>
    <dgm:pt modelId="{6CA01693-BE9F-4C0F-AF0D-F69FED9B1C5C}" type="pres">
      <dgm:prSet presAssocID="{DCFE48D4-072B-45D2-B2F2-560792F12146}" presName="sp" presStyleCnt="0"/>
      <dgm:spPr/>
    </dgm:pt>
    <dgm:pt modelId="{70D50168-9F3D-4846-8D17-DA6B6943A16E}" type="pres">
      <dgm:prSet presAssocID="{719B6452-9F3C-4492-A49E-56F22065CBAD}" presName="linNode" presStyleCnt="0"/>
      <dgm:spPr/>
    </dgm:pt>
    <dgm:pt modelId="{ACFED75E-FBD9-446A-AC1A-841A1997C0D6}" type="pres">
      <dgm:prSet presAssocID="{719B6452-9F3C-4492-A49E-56F22065CBAD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AE95230C-6DCA-4294-ACFB-6AFA5F497513}" type="pres">
      <dgm:prSet presAssocID="{719B6452-9F3C-4492-A49E-56F22065CBAD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EAC95C27-C131-49A8-AFEC-E12DAA836ED0}" type="presOf" srcId="{512DC5E7-43B3-4E53-A0B1-F4A848EEF5BB}" destId="{671B4678-564C-40AB-8922-6FB20B119538}" srcOrd="0" destOrd="0" presId="urn:microsoft.com/office/officeart/2005/8/layout/vList5"/>
    <dgm:cxn modelId="{C9835438-F484-4E99-BEAA-91870555A4DD}" type="presOf" srcId="{BE52EBD1-D1E0-4B62-9461-FC0A2718D1E4}" destId="{A7971AB7-6F26-4A29-9700-25B369D541D1}" srcOrd="0" destOrd="0" presId="urn:microsoft.com/office/officeart/2005/8/layout/vList5"/>
    <dgm:cxn modelId="{8E7ADB3E-7689-49B4-AA04-B8A0E5D5FB97}" srcId="{719B6452-9F3C-4492-A49E-56F22065CBAD}" destId="{F5DD5793-192E-44E4-8371-6D1A4A1857CE}" srcOrd="2" destOrd="0" parTransId="{5ED1570C-5A64-4026-8F5B-0EEA2C1990C3}" sibTransId="{3DA6031F-741D-43E9-A2BA-6235A7AD7A2E}"/>
    <dgm:cxn modelId="{1E1D155C-0C17-4FAD-9537-D7BCA8DD4C7F}" srcId="{719B6452-9F3C-4492-A49E-56F22065CBAD}" destId="{91793807-C48D-4673-98AF-DF15C13D9068}" srcOrd="0" destOrd="0" parTransId="{14FED536-CF18-45C0-B66A-B4A600D7F223}" sibTransId="{E7BD5D9D-B3C3-4386-85A2-5BD94DBEB11E}"/>
    <dgm:cxn modelId="{C86EA04A-022A-48F3-AAEF-AF8F58F5136E}" srcId="{512DC5E7-43B3-4E53-A0B1-F4A848EEF5BB}" destId="{363144EF-95F4-4A35-B486-794ADA1C80E9}" srcOrd="0" destOrd="0" parTransId="{8E8527CB-8A03-4BB7-85A4-37E7D1472B07}" sibTransId="{8CA46886-2EE8-443D-BBA8-F3AD4DB87890}"/>
    <dgm:cxn modelId="{74157775-18DA-425F-8A20-C4F5A9813F14}" type="presOf" srcId="{363144EF-95F4-4A35-B486-794ADA1C80E9}" destId="{EA24A9AC-6725-4B5F-B280-878BACC5B0C0}" srcOrd="0" destOrd="0" presId="urn:microsoft.com/office/officeart/2005/8/layout/vList5"/>
    <dgm:cxn modelId="{AC2D5895-FFEB-46C7-B66E-6BA67A9FD01C}" type="presOf" srcId="{82BDA61B-C16E-4BEA-8714-03D3E0CE84D4}" destId="{AE95230C-6DCA-4294-ACFB-6AFA5F497513}" srcOrd="0" destOrd="1" presId="urn:microsoft.com/office/officeart/2005/8/layout/vList5"/>
    <dgm:cxn modelId="{7A59F1A4-8F74-49F7-8200-02C3682CAED6}" type="presOf" srcId="{F5DD5793-192E-44E4-8371-6D1A4A1857CE}" destId="{AE95230C-6DCA-4294-ACFB-6AFA5F497513}" srcOrd="0" destOrd="2" presId="urn:microsoft.com/office/officeart/2005/8/layout/vList5"/>
    <dgm:cxn modelId="{310B40A8-46B3-44A2-832F-4A42B99B1F17}" srcId="{BE52EBD1-D1E0-4B62-9461-FC0A2718D1E4}" destId="{512DC5E7-43B3-4E53-A0B1-F4A848EEF5BB}" srcOrd="0" destOrd="0" parTransId="{ED27BEE1-4BB4-45B7-975C-10660222A770}" sibTransId="{DCFE48D4-072B-45D2-B2F2-560792F12146}"/>
    <dgm:cxn modelId="{6708DEAD-A344-4D97-86B9-AC2794193DD6}" type="presOf" srcId="{719B6452-9F3C-4492-A49E-56F22065CBAD}" destId="{ACFED75E-FBD9-446A-AC1A-841A1997C0D6}" srcOrd="0" destOrd="0" presId="urn:microsoft.com/office/officeart/2005/8/layout/vList5"/>
    <dgm:cxn modelId="{1276C8C2-15C0-468B-8E45-74DD5490F623}" srcId="{512DC5E7-43B3-4E53-A0B1-F4A848EEF5BB}" destId="{0C41EB03-4920-438A-850C-D318CB5596D3}" srcOrd="1" destOrd="0" parTransId="{8D519232-6AFF-4B47-98AD-C4B067BF3697}" sibTransId="{41F55B7C-5DAE-45A0-9712-F283CEF68518}"/>
    <dgm:cxn modelId="{8F38CBC5-E53D-4F84-8205-A81767BD7F6D}" type="presOf" srcId="{0C41EB03-4920-438A-850C-D318CB5596D3}" destId="{EA24A9AC-6725-4B5F-B280-878BACC5B0C0}" srcOrd="0" destOrd="1" presId="urn:microsoft.com/office/officeart/2005/8/layout/vList5"/>
    <dgm:cxn modelId="{89279BCA-72D9-46A2-A2C0-92DDA6F0D8E4}" srcId="{BE52EBD1-D1E0-4B62-9461-FC0A2718D1E4}" destId="{719B6452-9F3C-4492-A49E-56F22065CBAD}" srcOrd="1" destOrd="0" parTransId="{9FD15BC8-6A23-4178-9EB3-5901B7BC7714}" sibTransId="{A5144643-693D-4CF0-B569-05E9F6B7EFBA}"/>
    <dgm:cxn modelId="{201DF2D0-26C2-4BBC-9496-929373E5EF66}" type="presOf" srcId="{91793807-C48D-4673-98AF-DF15C13D9068}" destId="{AE95230C-6DCA-4294-ACFB-6AFA5F497513}" srcOrd="0" destOrd="0" presId="urn:microsoft.com/office/officeart/2005/8/layout/vList5"/>
    <dgm:cxn modelId="{409AD1FE-A091-43AC-A716-069F107D8062}" srcId="{719B6452-9F3C-4492-A49E-56F22065CBAD}" destId="{82BDA61B-C16E-4BEA-8714-03D3E0CE84D4}" srcOrd="1" destOrd="0" parTransId="{60F4CD84-2E10-4DDF-A1EE-322AC5E3188E}" sibTransId="{84BEBFC9-0344-40CF-B82F-40CCEB6F3617}"/>
    <dgm:cxn modelId="{89A39409-6568-49AD-844F-F6AE0C39244D}" type="presParOf" srcId="{A7971AB7-6F26-4A29-9700-25B369D541D1}" destId="{0E92D6C6-CE5A-434E-A665-A5CA925B33C4}" srcOrd="0" destOrd="0" presId="urn:microsoft.com/office/officeart/2005/8/layout/vList5"/>
    <dgm:cxn modelId="{352B7B33-F271-4D26-BF9C-F9BFF38C438E}" type="presParOf" srcId="{0E92D6C6-CE5A-434E-A665-A5CA925B33C4}" destId="{671B4678-564C-40AB-8922-6FB20B119538}" srcOrd="0" destOrd="0" presId="urn:microsoft.com/office/officeart/2005/8/layout/vList5"/>
    <dgm:cxn modelId="{40EE82CB-AE09-428F-AFEA-B0B6A41EF7B1}" type="presParOf" srcId="{0E92D6C6-CE5A-434E-A665-A5CA925B33C4}" destId="{EA24A9AC-6725-4B5F-B280-878BACC5B0C0}" srcOrd="1" destOrd="0" presId="urn:microsoft.com/office/officeart/2005/8/layout/vList5"/>
    <dgm:cxn modelId="{BC8B3D27-0C4D-4F06-A319-3376AAC33398}" type="presParOf" srcId="{A7971AB7-6F26-4A29-9700-25B369D541D1}" destId="{6CA01693-BE9F-4C0F-AF0D-F69FED9B1C5C}" srcOrd="1" destOrd="0" presId="urn:microsoft.com/office/officeart/2005/8/layout/vList5"/>
    <dgm:cxn modelId="{41D2BAF5-532B-49C2-B6F4-DC80EBB9EB0C}" type="presParOf" srcId="{A7971AB7-6F26-4A29-9700-25B369D541D1}" destId="{70D50168-9F3D-4846-8D17-DA6B6943A16E}" srcOrd="2" destOrd="0" presId="urn:microsoft.com/office/officeart/2005/8/layout/vList5"/>
    <dgm:cxn modelId="{5FD94184-F75D-43C5-BE88-92D32EFFE52F}" type="presParOf" srcId="{70D50168-9F3D-4846-8D17-DA6B6943A16E}" destId="{ACFED75E-FBD9-446A-AC1A-841A1997C0D6}" srcOrd="0" destOrd="0" presId="urn:microsoft.com/office/officeart/2005/8/layout/vList5"/>
    <dgm:cxn modelId="{4004265D-92FF-437D-8201-4B8DB0B37B20}" type="presParOf" srcId="{70D50168-9F3D-4846-8D17-DA6B6943A16E}" destId="{AE95230C-6DCA-4294-ACFB-6AFA5F49751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B471A9D-578D-440A-A91C-509BAC7886F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2D4BF738-B51A-41F0-B80B-57160D8D8C03}">
      <dgm:prSet/>
      <dgm:spPr/>
      <dgm:t>
        <a:bodyPr/>
        <a:lstStyle/>
        <a:p>
          <a:r>
            <a:rPr lang="pl-PL" dirty="0"/>
            <a:t>Ustawienie ławek i innych mebli w sposób umożliwiający pracę w grupach</a:t>
          </a:r>
        </a:p>
      </dgm:t>
    </dgm:pt>
    <dgm:pt modelId="{1E9D41B1-1D61-4C4D-A73F-D6B043405890}" type="parTrans" cxnId="{AB44BCDA-2FA6-4F12-BB90-34710B3D103E}">
      <dgm:prSet/>
      <dgm:spPr/>
      <dgm:t>
        <a:bodyPr/>
        <a:lstStyle/>
        <a:p>
          <a:endParaRPr lang="pl-PL"/>
        </a:p>
      </dgm:t>
    </dgm:pt>
    <dgm:pt modelId="{6B3EDDBE-2B68-4ECB-B1CB-095F19F89F86}" type="sibTrans" cxnId="{AB44BCDA-2FA6-4F12-BB90-34710B3D103E}">
      <dgm:prSet/>
      <dgm:spPr/>
      <dgm:t>
        <a:bodyPr/>
        <a:lstStyle/>
        <a:p>
          <a:endParaRPr lang="pl-PL"/>
        </a:p>
      </dgm:t>
    </dgm:pt>
    <dgm:pt modelId="{9305ABA2-EF9D-4DF2-A21A-B64DF8E2F119}">
      <dgm:prSet/>
      <dgm:spPr/>
      <dgm:t>
        <a:bodyPr/>
        <a:lstStyle/>
        <a:p>
          <a:r>
            <a:rPr lang="pl-PL" dirty="0"/>
            <a:t>Przygotowywanie miejsc inicjujących tematykę finansową</a:t>
          </a:r>
        </a:p>
      </dgm:t>
    </dgm:pt>
    <dgm:pt modelId="{043B3CDD-2410-4FBF-A4A7-45F804BABBD3}" type="parTrans" cxnId="{3C20D403-5E3A-4070-80D4-CB36989560BD}">
      <dgm:prSet/>
      <dgm:spPr/>
      <dgm:t>
        <a:bodyPr/>
        <a:lstStyle/>
        <a:p>
          <a:endParaRPr lang="pl-PL"/>
        </a:p>
      </dgm:t>
    </dgm:pt>
    <dgm:pt modelId="{4C437BA8-FDD4-4EE1-91C6-AB6C249875A6}" type="sibTrans" cxnId="{3C20D403-5E3A-4070-80D4-CB36989560BD}">
      <dgm:prSet/>
      <dgm:spPr/>
      <dgm:t>
        <a:bodyPr/>
        <a:lstStyle/>
        <a:p>
          <a:endParaRPr lang="pl-PL"/>
        </a:p>
      </dgm:t>
    </dgm:pt>
    <dgm:pt modelId="{09200CFF-55F4-47F8-8637-774044890A81}" type="pres">
      <dgm:prSet presAssocID="{8B471A9D-578D-440A-A91C-509BAC7886F9}" presName="linear" presStyleCnt="0">
        <dgm:presLayoutVars>
          <dgm:animLvl val="lvl"/>
          <dgm:resizeHandles val="exact"/>
        </dgm:presLayoutVars>
      </dgm:prSet>
      <dgm:spPr/>
    </dgm:pt>
    <dgm:pt modelId="{61CCDF1D-14D1-46CC-8728-0CBDA4299C4F}" type="pres">
      <dgm:prSet presAssocID="{2D4BF738-B51A-41F0-B80B-57160D8D8C03}" presName="parentText" presStyleLbl="node1" presStyleIdx="0" presStyleCnt="2" custLinFactY="-12993" custLinFactNeighborY="-100000">
        <dgm:presLayoutVars>
          <dgm:chMax val="0"/>
          <dgm:bulletEnabled val="1"/>
        </dgm:presLayoutVars>
      </dgm:prSet>
      <dgm:spPr/>
    </dgm:pt>
    <dgm:pt modelId="{2BAF3152-5AE1-4CBC-87DA-87D4C422227E}" type="pres">
      <dgm:prSet presAssocID="{6B3EDDBE-2B68-4ECB-B1CB-095F19F89F86}" presName="spacer" presStyleCnt="0"/>
      <dgm:spPr/>
    </dgm:pt>
    <dgm:pt modelId="{1D345BFA-03D8-4585-AACB-F50E871F46F3}" type="pres">
      <dgm:prSet presAssocID="{9305ABA2-EF9D-4DF2-A21A-B64DF8E2F119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3C20D403-5E3A-4070-80D4-CB36989560BD}" srcId="{8B471A9D-578D-440A-A91C-509BAC7886F9}" destId="{9305ABA2-EF9D-4DF2-A21A-B64DF8E2F119}" srcOrd="1" destOrd="0" parTransId="{043B3CDD-2410-4FBF-A4A7-45F804BABBD3}" sibTransId="{4C437BA8-FDD4-4EE1-91C6-AB6C249875A6}"/>
    <dgm:cxn modelId="{85E1B37D-0701-43AA-87F5-65E829A9BDEC}" type="presOf" srcId="{2D4BF738-B51A-41F0-B80B-57160D8D8C03}" destId="{61CCDF1D-14D1-46CC-8728-0CBDA4299C4F}" srcOrd="0" destOrd="0" presId="urn:microsoft.com/office/officeart/2005/8/layout/vList2"/>
    <dgm:cxn modelId="{881B288B-373D-4F11-B963-981CAC6F7E04}" type="presOf" srcId="{9305ABA2-EF9D-4DF2-A21A-B64DF8E2F119}" destId="{1D345BFA-03D8-4585-AACB-F50E871F46F3}" srcOrd="0" destOrd="0" presId="urn:microsoft.com/office/officeart/2005/8/layout/vList2"/>
    <dgm:cxn modelId="{E0258ABD-11F5-44E0-AA48-1985309C499E}" type="presOf" srcId="{8B471A9D-578D-440A-A91C-509BAC7886F9}" destId="{09200CFF-55F4-47F8-8637-774044890A81}" srcOrd="0" destOrd="0" presId="urn:microsoft.com/office/officeart/2005/8/layout/vList2"/>
    <dgm:cxn modelId="{AB44BCDA-2FA6-4F12-BB90-34710B3D103E}" srcId="{8B471A9D-578D-440A-A91C-509BAC7886F9}" destId="{2D4BF738-B51A-41F0-B80B-57160D8D8C03}" srcOrd="0" destOrd="0" parTransId="{1E9D41B1-1D61-4C4D-A73F-D6B043405890}" sibTransId="{6B3EDDBE-2B68-4ECB-B1CB-095F19F89F86}"/>
    <dgm:cxn modelId="{366A53B5-A4EB-4869-90B5-A4E6DEDC61D4}" type="presParOf" srcId="{09200CFF-55F4-47F8-8637-774044890A81}" destId="{61CCDF1D-14D1-46CC-8728-0CBDA4299C4F}" srcOrd="0" destOrd="0" presId="urn:microsoft.com/office/officeart/2005/8/layout/vList2"/>
    <dgm:cxn modelId="{DF2C8A35-7312-4C8C-8C10-6D88B130B80B}" type="presParOf" srcId="{09200CFF-55F4-47F8-8637-774044890A81}" destId="{2BAF3152-5AE1-4CBC-87DA-87D4C422227E}" srcOrd="1" destOrd="0" presId="urn:microsoft.com/office/officeart/2005/8/layout/vList2"/>
    <dgm:cxn modelId="{0F45FDDD-3D56-449D-8E81-DFE961B7D3BB}" type="presParOf" srcId="{09200CFF-55F4-47F8-8637-774044890A81}" destId="{1D345BFA-03D8-4585-AACB-F50E871F46F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D65EE030-3DF5-4FEC-A291-1F879B1F4F7C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E606D179-5358-4564-9713-0712FE9F594D}">
      <dgm:prSet phldrT="[Tekst]" custT="1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pl-PL" sz="1800" dirty="0"/>
            <a:t>samodzielność</a:t>
          </a:r>
        </a:p>
      </dgm:t>
    </dgm:pt>
    <dgm:pt modelId="{BAE62152-FD92-4F3F-BC9C-71B19BDAA011}" type="parTrans" cxnId="{753E220E-21C6-42DC-B37E-32B8AC017148}">
      <dgm:prSet/>
      <dgm:spPr/>
      <dgm:t>
        <a:bodyPr/>
        <a:lstStyle/>
        <a:p>
          <a:endParaRPr lang="pl-PL"/>
        </a:p>
      </dgm:t>
    </dgm:pt>
    <dgm:pt modelId="{E79A88F8-B218-4A88-A956-8C49E2E227FC}" type="sibTrans" cxnId="{753E220E-21C6-42DC-B37E-32B8AC017148}">
      <dgm:prSet/>
      <dgm:spPr/>
      <dgm:t>
        <a:bodyPr/>
        <a:lstStyle/>
        <a:p>
          <a:endParaRPr lang="pl-PL"/>
        </a:p>
      </dgm:t>
    </dgm:pt>
    <dgm:pt modelId="{4D36FBA5-8494-4BB9-AA8C-289CD4C28E92}">
      <dgm:prSet phldrT="[Tekst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pl-PL" sz="1800" dirty="0"/>
            <a:t>gromadzenie i porządkowanie informacji</a:t>
          </a:r>
        </a:p>
      </dgm:t>
    </dgm:pt>
    <dgm:pt modelId="{956489ED-D9B7-4703-BCD2-0AEAAE12F39A}" type="parTrans" cxnId="{3D2CF272-2B8C-45D2-B5B1-CA3856A63DC5}">
      <dgm:prSet/>
      <dgm:spPr/>
      <dgm:t>
        <a:bodyPr/>
        <a:lstStyle/>
        <a:p>
          <a:endParaRPr lang="pl-PL"/>
        </a:p>
      </dgm:t>
    </dgm:pt>
    <dgm:pt modelId="{779DA1C6-623F-43F6-80F0-2BEEAE407A9D}" type="sibTrans" cxnId="{3D2CF272-2B8C-45D2-B5B1-CA3856A63DC5}">
      <dgm:prSet/>
      <dgm:spPr/>
      <dgm:t>
        <a:bodyPr/>
        <a:lstStyle/>
        <a:p>
          <a:endParaRPr lang="pl-PL"/>
        </a:p>
      </dgm:t>
    </dgm:pt>
    <dgm:pt modelId="{5B029F87-CC87-44CC-80AC-442D8D06DC45}">
      <dgm:prSet phldrT="[Tekst]"/>
      <dgm:spPr/>
      <dgm:t>
        <a:bodyPr/>
        <a:lstStyle/>
        <a:p>
          <a:r>
            <a:rPr lang="pl-PL" dirty="0"/>
            <a:t>Ustawienie ławek i innych mebli w sposób umożliwiający pracę w grupach</a:t>
          </a:r>
        </a:p>
      </dgm:t>
    </dgm:pt>
    <dgm:pt modelId="{7197512A-5BE8-481D-ADE7-12E369A08A87}" type="sibTrans" cxnId="{1EA3EAE0-F13D-4138-850D-E710AF46FA42}">
      <dgm:prSet/>
      <dgm:spPr/>
      <dgm:t>
        <a:bodyPr/>
        <a:lstStyle/>
        <a:p>
          <a:endParaRPr lang="pl-PL"/>
        </a:p>
      </dgm:t>
    </dgm:pt>
    <dgm:pt modelId="{CE460CEE-31C1-47C1-890F-139723CE88C7}" type="parTrans" cxnId="{1EA3EAE0-F13D-4138-850D-E710AF46FA42}">
      <dgm:prSet/>
      <dgm:spPr/>
      <dgm:t>
        <a:bodyPr/>
        <a:lstStyle/>
        <a:p>
          <a:endParaRPr lang="pl-PL"/>
        </a:p>
      </dgm:t>
    </dgm:pt>
    <dgm:pt modelId="{63F83A06-35CF-47F2-A3E7-EF9594764AD7}">
      <dgm:prSet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pl-PL" sz="1800" dirty="0"/>
            <a:t>kreatywność</a:t>
          </a:r>
        </a:p>
      </dgm:t>
    </dgm:pt>
    <dgm:pt modelId="{FA14D01D-E2BF-45D0-80E6-211EDB202A3A}" type="parTrans" cxnId="{EC45164A-71D1-4E55-A6CE-0ED7D379CD24}">
      <dgm:prSet/>
      <dgm:spPr/>
      <dgm:t>
        <a:bodyPr/>
        <a:lstStyle/>
        <a:p>
          <a:endParaRPr lang="pl-PL"/>
        </a:p>
      </dgm:t>
    </dgm:pt>
    <dgm:pt modelId="{B14BC322-70C3-4E32-B0E6-69B6BA85B4A1}" type="sibTrans" cxnId="{EC45164A-71D1-4E55-A6CE-0ED7D379CD24}">
      <dgm:prSet/>
      <dgm:spPr/>
      <dgm:t>
        <a:bodyPr/>
        <a:lstStyle/>
        <a:p>
          <a:endParaRPr lang="pl-PL"/>
        </a:p>
      </dgm:t>
    </dgm:pt>
    <dgm:pt modelId="{9276A564-8DE0-4AC5-87F0-611D06E7D7B2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pl-PL" sz="1800" dirty="0"/>
            <a:t>świadomość własnej przestrzeni w klasie</a:t>
          </a:r>
        </a:p>
      </dgm:t>
    </dgm:pt>
    <dgm:pt modelId="{59AC2CF4-CF93-473C-9391-88289EA01907}" type="parTrans" cxnId="{1ED4350D-BDE4-4618-A6E7-4BD98DF64FBB}">
      <dgm:prSet/>
      <dgm:spPr/>
      <dgm:t>
        <a:bodyPr/>
        <a:lstStyle/>
        <a:p>
          <a:endParaRPr lang="pl-PL"/>
        </a:p>
      </dgm:t>
    </dgm:pt>
    <dgm:pt modelId="{1C4798B6-245A-47D4-B514-3B441527A2B6}" type="sibTrans" cxnId="{1ED4350D-BDE4-4618-A6E7-4BD98DF64FBB}">
      <dgm:prSet/>
      <dgm:spPr/>
      <dgm:t>
        <a:bodyPr/>
        <a:lstStyle/>
        <a:p>
          <a:endParaRPr lang="pl-PL"/>
        </a:p>
      </dgm:t>
    </dgm:pt>
    <dgm:pt modelId="{C717D0D4-A8CE-45E6-99A0-13E422577564}">
      <dgm:prSet phldrT="[Tekst]"/>
      <dgm:spPr/>
      <dgm:t>
        <a:bodyPr/>
        <a:lstStyle/>
        <a:p>
          <a:r>
            <a:rPr lang="pl-PL" dirty="0"/>
            <a:t>Przygotowywanie miejsc inicjujących tematykę finansową</a:t>
          </a:r>
        </a:p>
      </dgm:t>
    </dgm:pt>
    <dgm:pt modelId="{604430E3-AA53-4868-864B-D444871CE44B}" type="sibTrans" cxnId="{E26F9981-0E2C-4506-BC2F-8B65EB0DDCEC}">
      <dgm:prSet/>
      <dgm:spPr/>
      <dgm:t>
        <a:bodyPr/>
        <a:lstStyle/>
        <a:p>
          <a:endParaRPr lang="pl-PL"/>
        </a:p>
      </dgm:t>
    </dgm:pt>
    <dgm:pt modelId="{3D4C1AB7-5404-441D-B2A7-0BB40E837687}" type="parTrans" cxnId="{E26F9981-0E2C-4506-BC2F-8B65EB0DDCEC}">
      <dgm:prSet/>
      <dgm:spPr/>
      <dgm:t>
        <a:bodyPr/>
        <a:lstStyle/>
        <a:p>
          <a:endParaRPr lang="pl-PL"/>
        </a:p>
      </dgm:t>
    </dgm:pt>
    <dgm:pt modelId="{200BD7CC-F32C-448F-95DC-5BBD2A345936}">
      <dgm:prSet custT="1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pl-PL" sz="1800" dirty="0"/>
            <a:t>wykorzystanie na innych lekcjach</a:t>
          </a:r>
        </a:p>
      </dgm:t>
    </dgm:pt>
    <dgm:pt modelId="{6A7874D1-9275-4C99-BE3C-F61124479585}" type="parTrans" cxnId="{D7AEAF94-5044-4DF2-A931-F1DABEBD43B3}">
      <dgm:prSet/>
      <dgm:spPr/>
      <dgm:t>
        <a:bodyPr/>
        <a:lstStyle/>
        <a:p>
          <a:endParaRPr lang="pl-PL"/>
        </a:p>
      </dgm:t>
    </dgm:pt>
    <dgm:pt modelId="{CC7BD313-C41B-4385-82B2-6D5A193AAA8C}" type="sibTrans" cxnId="{D7AEAF94-5044-4DF2-A931-F1DABEBD43B3}">
      <dgm:prSet/>
      <dgm:spPr/>
      <dgm:t>
        <a:bodyPr/>
        <a:lstStyle/>
        <a:p>
          <a:endParaRPr lang="pl-PL"/>
        </a:p>
      </dgm:t>
    </dgm:pt>
    <dgm:pt modelId="{7DA38E62-2DF2-4EE8-9101-1372EA08A30F}" type="pres">
      <dgm:prSet presAssocID="{D65EE030-3DF5-4FEC-A291-1F879B1F4F7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67F7A65-E53B-4862-B434-E79E79366379}" type="pres">
      <dgm:prSet presAssocID="{5B029F87-CC87-44CC-80AC-442D8D06DC45}" presName="root" presStyleCnt="0"/>
      <dgm:spPr/>
    </dgm:pt>
    <dgm:pt modelId="{112033C1-7A96-44CE-9ACF-FA0DB0C043DF}" type="pres">
      <dgm:prSet presAssocID="{5B029F87-CC87-44CC-80AC-442D8D06DC45}" presName="rootComposite" presStyleCnt="0"/>
      <dgm:spPr/>
    </dgm:pt>
    <dgm:pt modelId="{DF048E94-91F5-4F28-91B4-BC62AAAF2970}" type="pres">
      <dgm:prSet presAssocID="{5B029F87-CC87-44CC-80AC-442D8D06DC45}" presName="rootText" presStyleLbl="node1" presStyleIdx="0" presStyleCnt="2" custScaleX="189374" custScaleY="208157"/>
      <dgm:spPr/>
    </dgm:pt>
    <dgm:pt modelId="{7D331ED4-B9BA-4A6A-9D44-A8D1F72DB926}" type="pres">
      <dgm:prSet presAssocID="{5B029F87-CC87-44CC-80AC-442D8D06DC45}" presName="rootConnector" presStyleLbl="node1" presStyleIdx="0" presStyleCnt="2"/>
      <dgm:spPr/>
    </dgm:pt>
    <dgm:pt modelId="{447CFFB8-7D0E-4ABF-8F54-98C5CA0A8640}" type="pres">
      <dgm:prSet presAssocID="{5B029F87-CC87-44CC-80AC-442D8D06DC45}" presName="childShape" presStyleCnt="0"/>
      <dgm:spPr/>
    </dgm:pt>
    <dgm:pt modelId="{6D0FCD5B-9C1B-4DC4-8671-873B9E8BF958}" type="pres">
      <dgm:prSet presAssocID="{6A7874D1-9275-4C99-BE3C-F61124479585}" presName="Name13" presStyleLbl="parChTrans1D2" presStyleIdx="0" presStyleCnt="5"/>
      <dgm:spPr/>
    </dgm:pt>
    <dgm:pt modelId="{686249BE-FFD0-4C03-AE3E-492BEC533749}" type="pres">
      <dgm:prSet presAssocID="{200BD7CC-F32C-448F-95DC-5BBD2A345936}" presName="childText" presStyleLbl="bgAcc1" presStyleIdx="0" presStyleCnt="5" custScaleX="199979" custScaleY="116728" custLinFactNeighborX="-13169" custLinFactNeighborY="97749">
        <dgm:presLayoutVars>
          <dgm:bulletEnabled val="1"/>
        </dgm:presLayoutVars>
      </dgm:prSet>
      <dgm:spPr/>
    </dgm:pt>
    <dgm:pt modelId="{E205DB4F-4CEC-4406-BFF5-F1DC6D955FCB}" type="pres">
      <dgm:prSet presAssocID="{C717D0D4-A8CE-45E6-99A0-13E422577564}" presName="root" presStyleCnt="0"/>
      <dgm:spPr/>
    </dgm:pt>
    <dgm:pt modelId="{1C2C0C96-99D0-41FF-AE27-A7B3E01EEFD4}" type="pres">
      <dgm:prSet presAssocID="{C717D0D4-A8CE-45E6-99A0-13E422577564}" presName="rootComposite" presStyleCnt="0"/>
      <dgm:spPr/>
    </dgm:pt>
    <dgm:pt modelId="{EDF8FE93-65C3-4A63-B291-5DC39CFE5D5E}" type="pres">
      <dgm:prSet presAssocID="{C717D0D4-A8CE-45E6-99A0-13E422577564}" presName="rootText" presStyleLbl="node1" presStyleIdx="1" presStyleCnt="2" custScaleX="182413" custScaleY="207204"/>
      <dgm:spPr/>
    </dgm:pt>
    <dgm:pt modelId="{8F2671B8-8578-4A59-86FC-D3CB1D00DA29}" type="pres">
      <dgm:prSet presAssocID="{C717D0D4-A8CE-45E6-99A0-13E422577564}" presName="rootConnector" presStyleLbl="node1" presStyleIdx="1" presStyleCnt="2"/>
      <dgm:spPr/>
    </dgm:pt>
    <dgm:pt modelId="{C3AA13EB-48F8-46C7-A71F-D182365D6567}" type="pres">
      <dgm:prSet presAssocID="{C717D0D4-A8CE-45E6-99A0-13E422577564}" presName="childShape" presStyleCnt="0"/>
      <dgm:spPr/>
    </dgm:pt>
    <dgm:pt modelId="{9ADA6043-90AD-4EF4-89D7-EA232DC2DD00}" type="pres">
      <dgm:prSet presAssocID="{BAE62152-FD92-4F3F-BC9C-71B19BDAA011}" presName="Name13" presStyleLbl="parChTrans1D2" presStyleIdx="1" presStyleCnt="5"/>
      <dgm:spPr/>
    </dgm:pt>
    <dgm:pt modelId="{86620E53-BB1A-4892-BDE2-CCEA700C0267}" type="pres">
      <dgm:prSet presAssocID="{E606D179-5358-4564-9713-0712FE9F594D}" presName="childText" presStyleLbl="bgAcc1" presStyleIdx="1" presStyleCnt="5" custScaleX="255111" custScaleY="79686" custLinFactNeighborX="1638" custLinFactNeighborY="2042">
        <dgm:presLayoutVars>
          <dgm:bulletEnabled val="1"/>
        </dgm:presLayoutVars>
      </dgm:prSet>
      <dgm:spPr/>
    </dgm:pt>
    <dgm:pt modelId="{570D1F70-D2AE-48D5-AC97-7D315D61A135}" type="pres">
      <dgm:prSet presAssocID="{956489ED-D9B7-4703-BCD2-0AEAAE12F39A}" presName="Name13" presStyleLbl="parChTrans1D2" presStyleIdx="2" presStyleCnt="5"/>
      <dgm:spPr/>
    </dgm:pt>
    <dgm:pt modelId="{854D680E-9BEF-4C10-9181-148ACBFE45D9}" type="pres">
      <dgm:prSet presAssocID="{4D36FBA5-8494-4BB9-AA8C-289CD4C28E92}" presName="childText" presStyleLbl="bgAcc1" presStyleIdx="2" presStyleCnt="5" custScaleX="398772" custScaleY="86043" custLinFactNeighborX="-1819" custLinFactNeighborY="-4949">
        <dgm:presLayoutVars>
          <dgm:bulletEnabled val="1"/>
        </dgm:presLayoutVars>
      </dgm:prSet>
      <dgm:spPr/>
    </dgm:pt>
    <dgm:pt modelId="{4D670E8B-D92F-4DE8-9D76-FC54A86CDB4D}" type="pres">
      <dgm:prSet presAssocID="{FA14D01D-E2BF-45D0-80E6-211EDB202A3A}" presName="Name13" presStyleLbl="parChTrans1D2" presStyleIdx="3" presStyleCnt="5"/>
      <dgm:spPr/>
    </dgm:pt>
    <dgm:pt modelId="{F2DA995E-2759-43D0-8134-EAEA2F9D3475}" type="pres">
      <dgm:prSet presAssocID="{63F83A06-35CF-47F2-A3E7-EF9594764AD7}" presName="childText" presStyleLbl="bgAcc1" presStyleIdx="3" presStyleCnt="5" custScaleX="250487" custScaleY="75937" custLinFactNeighborX="-5075" custLinFactNeighborY="81437">
        <dgm:presLayoutVars>
          <dgm:bulletEnabled val="1"/>
        </dgm:presLayoutVars>
      </dgm:prSet>
      <dgm:spPr/>
    </dgm:pt>
    <dgm:pt modelId="{6055A7B7-4305-41AE-B931-E18DE6DE602F}" type="pres">
      <dgm:prSet presAssocID="{59AC2CF4-CF93-473C-9391-88289EA01907}" presName="Name13" presStyleLbl="parChTrans1D2" presStyleIdx="4" presStyleCnt="5"/>
      <dgm:spPr/>
    </dgm:pt>
    <dgm:pt modelId="{422B59F2-7647-4C3B-ACC7-B2BAD0130E25}" type="pres">
      <dgm:prSet presAssocID="{9276A564-8DE0-4AC5-87F0-611D06E7D7B2}" presName="childText" presStyleLbl="bgAcc1" presStyleIdx="4" presStyleCnt="5" custScaleX="430776" custScaleY="80270" custLinFactY="-16171" custLinFactNeighborX="-1819" custLinFactNeighborY="-100000">
        <dgm:presLayoutVars>
          <dgm:bulletEnabled val="1"/>
        </dgm:presLayoutVars>
      </dgm:prSet>
      <dgm:spPr/>
    </dgm:pt>
  </dgm:ptLst>
  <dgm:cxnLst>
    <dgm:cxn modelId="{1ED4350D-BDE4-4618-A6E7-4BD98DF64FBB}" srcId="{C717D0D4-A8CE-45E6-99A0-13E422577564}" destId="{9276A564-8DE0-4AC5-87F0-611D06E7D7B2}" srcOrd="3" destOrd="0" parTransId="{59AC2CF4-CF93-473C-9391-88289EA01907}" sibTransId="{1C4798B6-245A-47D4-B514-3B441527A2B6}"/>
    <dgm:cxn modelId="{753E220E-21C6-42DC-B37E-32B8AC017148}" srcId="{C717D0D4-A8CE-45E6-99A0-13E422577564}" destId="{E606D179-5358-4564-9713-0712FE9F594D}" srcOrd="0" destOrd="0" parTransId="{BAE62152-FD92-4F3F-BC9C-71B19BDAA011}" sibTransId="{E79A88F8-B218-4A88-A956-8C49E2E227FC}"/>
    <dgm:cxn modelId="{87B14B67-D5B0-432D-A14B-29FE8018047B}" type="presOf" srcId="{5B029F87-CC87-44CC-80AC-442D8D06DC45}" destId="{DF048E94-91F5-4F28-91B4-BC62AAAF2970}" srcOrd="0" destOrd="0" presId="urn:microsoft.com/office/officeart/2005/8/layout/hierarchy3"/>
    <dgm:cxn modelId="{EC45164A-71D1-4E55-A6CE-0ED7D379CD24}" srcId="{C717D0D4-A8CE-45E6-99A0-13E422577564}" destId="{63F83A06-35CF-47F2-A3E7-EF9594764AD7}" srcOrd="2" destOrd="0" parTransId="{FA14D01D-E2BF-45D0-80E6-211EDB202A3A}" sibTransId="{B14BC322-70C3-4E32-B0E6-69B6BA85B4A1}"/>
    <dgm:cxn modelId="{56E9A36E-E2BC-4BE0-8B56-FEA30BE88DAD}" type="presOf" srcId="{D65EE030-3DF5-4FEC-A291-1F879B1F4F7C}" destId="{7DA38E62-2DF2-4EE8-9101-1372EA08A30F}" srcOrd="0" destOrd="0" presId="urn:microsoft.com/office/officeart/2005/8/layout/hierarchy3"/>
    <dgm:cxn modelId="{E742FE6F-0DB2-4FC0-83CA-8514CDA92FD3}" type="presOf" srcId="{E606D179-5358-4564-9713-0712FE9F594D}" destId="{86620E53-BB1A-4892-BDE2-CCEA700C0267}" srcOrd="0" destOrd="0" presId="urn:microsoft.com/office/officeart/2005/8/layout/hierarchy3"/>
    <dgm:cxn modelId="{3D2CF272-2B8C-45D2-B5B1-CA3856A63DC5}" srcId="{C717D0D4-A8CE-45E6-99A0-13E422577564}" destId="{4D36FBA5-8494-4BB9-AA8C-289CD4C28E92}" srcOrd="1" destOrd="0" parTransId="{956489ED-D9B7-4703-BCD2-0AEAAE12F39A}" sibTransId="{779DA1C6-623F-43F6-80F0-2BEEAE407A9D}"/>
    <dgm:cxn modelId="{5EBF8778-D7C8-413C-9104-6D6F4BFF3205}" type="presOf" srcId="{C717D0D4-A8CE-45E6-99A0-13E422577564}" destId="{EDF8FE93-65C3-4A63-B291-5DC39CFE5D5E}" srcOrd="0" destOrd="0" presId="urn:microsoft.com/office/officeart/2005/8/layout/hierarchy3"/>
    <dgm:cxn modelId="{E26F9981-0E2C-4506-BC2F-8B65EB0DDCEC}" srcId="{D65EE030-3DF5-4FEC-A291-1F879B1F4F7C}" destId="{C717D0D4-A8CE-45E6-99A0-13E422577564}" srcOrd="1" destOrd="0" parTransId="{3D4C1AB7-5404-441D-B2A7-0BB40E837687}" sibTransId="{604430E3-AA53-4868-864B-D444871CE44B}"/>
    <dgm:cxn modelId="{0F285392-2A5D-4F7B-97AF-EE386D5CE731}" type="presOf" srcId="{4D36FBA5-8494-4BB9-AA8C-289CD4C28E92}" destId="{854D680E-9BEF-4C10-9181-148ACBFE45D9}" srcOrd="0" destOrd="0" presId="urn:microsoft.com/office/officeart/2005/8/layout/hierarchy3"/>
    <dgm:cxn modelId="{D7AEAF94-5044-4DF2-A931-F1DABEBD43B3}" srcId="{5B029F87-CC87-44CC-80AC-442D8D06DC45}" destId="{200BD7CC-F32C-448F-95DC-5BBD2A345936}" srcOrd="0" destOrd="0" parTransId="{6A7874D1-9275-4C99-BE3C-F61124479585}" sibTransId="{CC7BD313-C41B-4385-82B2-6D5A193AAA8C}"/>
    <dgm:cxn modelId="{6E43A099-A5E6-4CEB-9727-5F92F1DE5963}" type="presOf" srcId="{BAE62152-FD92-4F3F-BC9C-71B19BDAA011}" destId="{9ADA6043-90AD-4EF4-89D7-EA232DC2DD00}" srcOrd="0" destOrd="0" presId="urn:microsoft.com/office/officeart/2005/8/layout/hierarchy3"/>
    <dgm:cxn modelId="{7F9AD1A8-3F81-4726-BFE9-B2EA682C1CA9}" type="presOf" srcId="{9276A564-8DE0-4AC5-87F0-611D06E7D7B2}" destId="{422B59F2-7647-4C3B-ACC7-B2BAD0130E25}" srcOrd="0" destOrd="0" presId="urn:microsoft.com/office/officeart/2005/8/layout/hierarchy3"/>
    <dgm:cxn modelId="{3B534CAD-8E9D-4E32-A16D-3CD394DFFF86}" type="presOf" srcId="{FA14D01D-E2BF-45D0-80E6-211EDB202A3A}" destId="{4D670E8B-D92F-4DE8-9D76-FC54A86CDB4D}" srcOrd="0" destOrd="0" presId="urn:microsoft.com/office/officeart/2005/8/layout/hierarchy3"/>
    <dgm:cxn modelId="{D60CC0B1-8066-4705-9B90-1D22E272B64D}" type="presOf" srcId="{200BD7CC-F32C-448F-95DC-5BBD2A345936}" destId="{686249BE-FFD0-4C03-AE3E-492BEC533749}" srcOrd="0" destOrd="0" presId="urn:microsoft.com/office/officeart/2005/8/layout/hierarchy3"/>
    <dgm:cxn modelId="{A8ABDDC3-3863-4FFF-B949-0075B6F38E15}" type="presOf" srcId="{956489ED-D9B7-4703-BCD2-0AEAAE12F39A}" destId="{570D1F70-D2AE-48D5-AC97-7D315D61A135}" srcOrd="0" destOrd="0" presId="urn:microsoft.com/office/officeart/2005/8/layout/hierarchy3"/>
    <dgm:cxn modelId="{BD31BFC4-6794-47ED-A1B3-7FCF9B397F24}" type="presOf" srcId="{59AC2CF4-CF93-473C-9391-88289EA01907}" destId="{6055A7B7-4305-41AE-B931-E18DE6DE602F}" srcOrd="0" destOrd="0" presId="urn:microsoft.com/office/officeart/2005/8/layout/hierarchy3"/>
    <dgm:cxn modelId="{1EA3EAE0-F13D-4138-850D-E710AF46FA42}" srcId="{D65EE030-3DF5-4FEC-A291-1F879B1F4F7C}" destId="{5B029F87-CC87-44CC-80AC-442D8D06DC45}" srcOrd="0" destOrd="0" parTransId="{CE460CEE-31C1-47C1-890F-139723CE88C7}" sibTransId="{7197512A-5BE8-481D-ADE7-12E369A08A87}"/>
    <dgm:cxn modelId="{C9E1B4E6-02DC-47B1-ACD4-299697C5D783}" type="presOf" srcId="{5B029F87-CC87-44CC-80AC-442D8D06DC45}" destId="{7D331ED4-B9BA-4A6A-9D44-A8D1F72DB926}" srcOrd="1" destOrd="0" presId="urn:microsoft.com/office/officeart/2005/8/layout/hierarchy3"/>
    <dgm:cxn modelId="{2A1179E7-F00E-4440-BAB9-0FCA8B2DD47B}" type="presOf" srcId="{63F83A06-35CF-47F2-A3E7-EF9594764AD7}" destId="{F2DA995E-2759-43D0-8134-EAEA2F9D3475}" srcOrd="0" destOrd="0" presId="urn:microsoft.com/office/officeart/2005/8/layout/hierarchy3"/>
    <dgm:cxn modelId="{A481A9E7-B9C9-4DC4-AE61-A1C4E0C356DA}" type="presOf" srcId="{6A7874D1-9275-4C99-BE3C-F61124479585}" destId="{6D0FCD5B-9C1B-4DC4-8671-873B9E8BF958}" srcOrd="0" destOrd="0" presId="urn:microsoft.com/office/officeart/2005/8/layout/hierarchy3"/>
    <dgm:cxn modelId="{17B1C6FB-9E15-49A5-A9CC-19A4074AAA52}" type="presOf" srcId="{C717D0D4-A8CE-45E6-99A0-13E422577564}" destId="{8F2671B8-8578-4A59-86FC-D3CB1D00DA29}" srcOrd="1" destOrd="0" presId="urn:microsoft.com/office/officeart/2005/8/layout/hierarchy3"/>
    <dgm:cxn modelId="{EDBA5DFA-0334-4992-B551-B35333069C32}" type="presParOf" srcId="{7DA38E62-2DF2-4EE8-9101-1372EA08A30F}" destId="{367F7A65-E53B-4862-B434-E79E79366379}" srcOrd="0" destOrd="0" presId="urn:microsoft.com/office/officeart/2005/8/layout/hierarchy3"/>
    <dgm:cxn modelId="{E5E8CB8B-7DC7-4BF0-B811-63D61E2CC64C}" type="presParOf" srcId="{367F7A65-E53B-4862-B434-E79E79366379}" destId="{112033C1-7A96-44CE-9ACF-FA0DB0C043DF}" srcOrd="0" destOrd="0" presId="urn:microsoft.com/office/officeart/2005/8/layout/hierarchy3"/>
    <dgm:cxn modelId="{6BE624F8-0758-4632-89A4-F24B0A5BBEC7}" type="presParOf" srcId="{112033C1-7A96-44CE-9ACF-FA0DB0C043DF}" destId="{DF048E94-91F5-4F28-91B4-BC62AAAF2970}" srcOrd="0" destOrd="0" presId="urn:microsoft.com/office/officeart/2005/8/layout/hierarchy3"/>
    <dgm:cxn modelId="{FDF2FB71-FD30-48AA-B383-42666591C9DB}" type="presParOf" srcId="{112033C1-7A96-44CE-9ACF-FA0DB0C043DF}" destId="{7D331ED4-B9BA-4A6A-9D44-A8D1F72DB926}" srcOrd="1" destOrd="0" presId="urn:microsoft.com/office/officeart/2005/8/layout/hierarchy3"/>
    <dgm:cxn modelId="{A018F8E7-CF4F-4711-AB01-CC4C74105B1D}" type="presParOf" srcId="{367F7A65-E53B-4862-B434-E79E79366379}" destId="{447CFFB8-7D0E-4ABF-8F54-98C5CA0A8640}" srcOrd="1" destOrd="0" presId="urn:microsoft.com/office/officeart/2005/8/layout/hierarchy3"/>
    <dgm:cxn modelId="{63C026DF-2875-4067-9D58-3670BEDC34B0}" type="presParOf" srcId="{447CFFB8-7D0E-4ABF-8F54-98C5CA0A8640}" destId="{6D0FCD5B-9C1B-4DC4-8671-873B9E8BF958}" srcOrd="0" destOrd="0" presId="urn:microsoft.com/office/officeart/2005/8/layout/hierarchy3"/>
    <dgm:cxn modelId="{EAEE2F00-0F33-4EF9-B05D-58D5611B4246}" type="presParOf" srcId="{447CFFB8-7D0E-4ABF-8F54-98C5CA0A8640}" destId="{686249BE-FFD0-4C03-AE3E-492BEC533749}" srcOrd="1" destOrd="0" presId="urn:microsoft.com/office/officeart/2005/8/layout/hierarchy3"/>
    <dgm:cxn modelId="{3A414911-88BA-4672-BF6F-D3071CFF4C43}" type="presParOf" srcId="{7DA38E62-2DF2-4EE8-9101-1372EA08A30F}" destId="{E205DB4F-4CEC-4406-BFF5-F1DC6D955FCB}" srcOrd="1" destOrd="0" presId="urn:microsoft.com/office/officeart/2005/8/layout/hierarchy3"/>
    <dgm:cxn modelId="{D620C5F4-DAEC-461D-872C-70A6FCF2B037}" type="presParOf" srcId="{E205DB4F-4CEC-4406-BFF5-F1DC6D955FCB}" destId="{1C2C0C96-99D0-41FF-AE27-A7B3E01EEFD4}" srcOrd="0" destOrd="0" presId="urn:microsoft.com/office/officeart/2005/8/layout/hierarchy3"/>
    <dgm:cxn modelId="{4CEB1D3E-CCE6-4015-B9DA-1A5D13B9C067}" type="presParOf" srcId="{1C2C0C96-99D0-41FF-AE27-A7B3E01EEFD4}" destId="{EDF8FE93-65C3-4A63-B291-5DC39CFE5D5E}" srcOrd="0" destOrd="0" presId="urn:microsoft.com/office/officeart/2005/8/layout/hierarchy3"/>
    <dgm:cxn modelId="{118BFEE8-106B-467D-8A04-2684BBDBCE9D}" type="presParOf" srcId="{1C2C0C96-99D0-41FF-AE27-A7B3E01EEFD4}" destId="{8F2671B8-8578-4A59-86FC-D3CB1D00DA29}" srcOrd="1" destOrd="0" presId="urn:microsoft.com/office/officeart/2005/8/layout/hierarchy3"/>
    <dgm:cxn modelId="{35DB548F-0B23-4A59-86A2-70FAC7A35177}" type="presParOf" srcId="{E205DB4F-4CEC-4406-BFF5-F1DC6D955FCB}" destId="{C3AA13EB-48F8-46C7-A71F-D182365D6567}" srcOrd="1" destOrd="0" presId="urn:microsoft.com/office/officeart/2005/8/layout/hierarchy3"/>
    <dgm:cxn modelId="{8707B153-80A0-4418-9914-A4061C426FDB}" type="presParOf" srcId="{C3AA13EB-48F8-46C7-A71F-D182365D6567}" destId="{9ADA6043-90AD-4EF4-89D7-EA232DC2DD00}" srcOrd="0" destOrd="0" presId="urn:microsoft.com/office/officeart/2005/8/layout/hierarchy3"/>
    <dgm:cxn modelId="{8BA67A89-398B-4150-A2E3-414152EA81B9}" type="presParOf" srcId="{C3AA13EB-48F8-46C7-A71F-D182365D6567}" destId="{86620E53-BB1A-4892-BDE2-CCEA700C0267}" srcOrd="1" destOrd="0" presId="urn:microsoft.com/office/officeart/2005/8/layout/hierarchy3"/>
    <dgm:cxn modelId="{ACF8AEC8-7E94-4156-B439-1EDC9E29D3C1}" type="presParOf" srcId="{C3AA13EB-48F8-46C7-A71F-D182365D6567}" destId="{570D1F70-D2AE-48D5-AC97-7D315D61A135}" srcOrd="2" destOrd="0" presId="urn:microsoft.com/office/officeart/2005/8/layout/hierarchy3"/>
    <dgm:cxn modelId="{9923CD57-98DC-4BC6-9196-6497F1464289}" type="presParOf" srcId="{C3AA13EB-48F8-46C7-A71F-D182365D6567}" destId="{854D680E-9BEF-4C10-9181-148ACBFE45D9}" srcOrd="3" destOrd="0" presId="urn:microsoft.com/office/officeart/2005/8/layout/hierarchy3"/>
    <dgm:cxn modelId="{36DA35A9-1993-4ACE-9FEA-1E4879EF85EF}" type="presParOf" srcId="{C3AA13EB-48F8-46C7-A71F-D182365D6567}" destId="{4D670E8B-D92F-4DE8-9D76-FC54A86CDB4D}" srcOrd="4" destOrd="0" presId="urn:microsoft.com/office/officeart/2005/8/layout/hierarchy3"/>
    <dgm:cxn modelId="{00BDDA61-27DD-4F10-A0B5-DCF15FED4FE2}" type="presParOf" srcId="{C3AA13EB-48F8-46C7-A71F-D182365D6567}" destId="{F2DA995E-2759-43D0-8134-EAEA2F9D3475}" srcOrd="5" destOrd="0" presId="urn:microsoft.com/office/officeart/2005/8/layout/hierarchy3"/>
    <dgm:cxn modelId="{4220C52F-6ABE-451E-8CAE-8A18D126FC54}" type="presParOf" srcId="{C3AA13EB-48F8-46C7-A71F-D182365D6567}" destId="{6055A7B7-4305-41AE-B931-E18DE6DE602F}" srcOrd="6" destOrd="0" presId="urn:microsoft.com/office/officeart/2005/8/layout/hierarchy3"/>
    <dgm:cxn modelId="{DDF6F7EE-1789-49CC-9D99-F07B4DE16F11}" type="presParOf" srcId="{C3AA13EB-48F8-46C7-A71F-D182365D6567}" destId="{422B59F2-7647-4C3B-ACC7-B2BAD0130E25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6B8952B5-A7EA-4A8C-AFA7-3612770B7DB7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B93F8AC6-9120-473B-9C94-8CC7539092A7}">
      <dgm:prSet phldrT="[Tekst]"/>
      <dgm:spPr/>
      <dgm:t>
        <a:bodyPr/>
        <a:lstStyle/>
        <a:p>
          <a:r>
            <a:rPr lang="pl-PL" dirty="0"/>
            <a:t>Przestrzeń współpracy</a:t>
          </a:r>
        </a:p>
      </dgm:t>
    </dgm:pt>
    <dgm:pt modelId="{4264E7AA-3A1C-40AD-9223-430858DF5AF8}" type="parTrans" cxnId="{B8ECBE69-D158-4A76-A0F8-575DBBF921A5}">
      <dgm:prSet/>
      <dgm:spPr/>
      <dgm:t>
        <a:bodyPr/>
        <a:lstStyle/>
        <a:p>
          <a:endParaRPr lang="pl-PL"/>
        </a:p>
      </dgm:t>
    </dgm:pt>
    <dgm:pt modelId="{42912770-B5AF-431F-A0E8-01C08E924468}" type="sibTrans" cxnId="{B8ECBE69-D158-4A76-A0F8-575DBBF921A5}">
      <dgm:prSet/>
      <dgm:spPr/>
      <dgm:t>
        <a:bodyPr/>
        <a:lstStyle/>
        <a:p>
          <a:endParaRPr lang="pl-PL"/>
        </a:p>
      </dgm:t>
    </dgm:pt>
    <dgm:pt modelId="{1CCF58C5-B85E-4341-803D-3B30152BD9E3}">
      <dgm:prSet phldrT="[Tekst]"/>
      <dgm:spPr/>
      <dgm:t>
        <a:bodyPr/>
        <a:lstStyle/>
        <a:p>
          <a:r>
            <a:rPr lang="pl-PL" dirty="0"/>
            <a:t>Drzewo słów</a:t>
          </a:r>
        </a:p>
      </dgm:t>
    </dgm:pt>
    <dgm:pt modelId="{F108BABD-E16A-446F-897E-EB2BACEEED09}" type="parTrans" cxnId="{AF2C07ED-0A0D-404C-9486-7AB66FBE1567}">
      <dgm:prSet/>
      <dgm:spPr/>
      <dgm:t>
        <a:bodyPr/>
        <a:lstStyle/>
        <a:p>
          <a:endParaRPr lang="pl-PL"/>
        </a:p>
      </dgm:t>
    </dgm:pt>
    <dgm:pt modelId="{068CFEEC-939E-43C6-A636-651E4B615786}" type="sibTrans" cxnId="{AF2C07ED-0A0D-404C-9486-7AB66FBE1567}">
      <dgm:prSet/>
      <dgm:spPr/>
      <dgm:t>
        <a:bodyPr/>
        <a:lstStyle/>
        <a:p>
          <a:endParaRPr lang="pl-PL"/>
        </a:p>
      </dgm:t>
    </dgm:pt>
    <dgm:pt modelId="{EAE1B7B9-34F6-460B-B375-46EB050FAE01}">
      <dgm:prSet phldrT="[Tekst]"/>
      <dgm:spPr/>
      <dgm:t>
        <a:bodyPr/>
        <a:lstStyle/>
        <a:p>
          <a:r>
            <a:rPr lang="pl-PL" dirty="0"/>
            <a:t>Muzeum pieniądza</a:t>
          </a:r>
        </a:p>
      </dgm:t>
    </dgm:pt>
    <dgm:pt modelId="{C15DD40F-A12A-487C-B7F5-14D14D67FD2D}" type="parTrans" cxnId="{891B6E20-12D3-496E-94BA-785B10564A0F}">
      <dgm:prSet/>
      <dgm:spPr/>
      <dgm:t>
        <a:bodyPr/>
        <a:lstStyle/>
        <a:p>
          <a:endParaRPr lang="pl-PL"/>
        </a:p>
      </dgm:t>
    </dgm:pt>
    <dgm:pt modelId="{F256F407-D4DC-4AF2-BBC8-95F504D04B8D}" type="sibTrans" cxnId="{891B6E20-12D3-496E-94BA-785B10564A0F}">
      <dgm:prSet/>
      <dgm:spPr/>
      <dgm:t>
        <a:bodyPr/>
        <a:lstStyle/>
        <a:p>
          <a:endParaRPr lang="pl-PL"/>
        </a:p>
      </dgm:t>
    </dgm:pt>
    <dgm:pt modelId="{38594591-6B3C-429A-8BE2-D34DC5EDC068}">
      <dgm:prSet phldrT="[Tekst]"/>
      <dgm:spPr/>
      <dgm:t>
        <a:bodyPr/>
        <a:lstStyle/>
        <a:p>
          <a:r>
            <a:rPr lang="pl-PL" dirty="0"/>
            <a:t>Sklep</a:t>
          </a:r>
        </a:p>
      </dgm:t>
    </dgm:pt>
    <dgm:pt modelId="{593D403E-F4C4-4030-865A-9DE224037393}" type="parTrans" cxnId="{A4FC8124-AFCC-464C-80E0-0C8D784FFD02}">
      <dgm:prSet/>
      <dgm:spPr/>
      <dgm:t>
        <a:bodyPr/>
        <a:lstStyle/>
        <a:p>
          <a:endParaRPr lang="pl-PL"/>
        </a:p>
      </dgm:t>
    </dgm:pt>
    <dgm:pt modelId="{A3DD0948-ED24-49B6-B84D-694616494ABC}" type="sibTrans" cxnId="{A4FC8124-AFCC-464C-80E0-0C8D784FFD02}">
      <dgm:prSet/>
      <dgm:spPr/>
      <dgm:t>
        <a:bodyPr/>
        <a:lstStyle/>
        <a:p>
          <a:endParaRPr lang="pl-PL"/>
        </a:p>
      </dgm:t>
    </dgm:pt>
    <dgm:pt modelId="{2408417D-836B-4E83-992F-DC333EB5F89F}">
      <dgm:prSet phldrT="[Tekst]"/>
      <dgm:spPr/>
      <dgm:t>
        <a:bodyPr/>
        <a:lstStyle/>
        <a:p>
          <a:r>
            <a:rPr lang="pl-PL" dirty="0"/>
            <a:t>Bank/Kasa</a:t>
          </a:r>
        </a:p>
      </dgm:t>
    </dgm:pt>
    <dgm:pt modelId="{E0416784-279F-4BB1-8342-315BA4F1BB9F}" type="parTrans" cxnId="{8CFDAD7A-1ACD-4553-AAFB-7E9796269B0A}">
      <dgm:prSet/>
      <dgm:spPr/>
      <dgm:t>
        <a:bodyPr/>
        <a:lstStyle/>
        <a:p>
          <a:endParaRPr lang="pl-PL"/>
        </a:p>
      </dgm:t>
    </dgm:pt>
    <dgm:pt modelId="{1C5EABD8-C63F-4AB5-B491-549F989470D6}" type="sibTrans" cxnId="{8CFDAD7A-1ACD-4553-AAFB-7E9796269B0A}">
      <dgm:prSet/>
      <dgm:spPr/>
      <dgm:t>
        <a:bodyPr/>
        <a:lstStyle/>
        <a:p>
          <a:endParaRPr lang="pl-PL"/>
        </a:p>
      </dgm:t>
    </dgm:pt>
    <dgm:pt modelId="{571C3161-5DE3-4AF5-BBC8-15BEBBE59060}" type="pres">
      <dgm:prSet presAssocID="{6B8952B5-A7EA-4A8C-AFA7-3612770B7DB7}" presName="diagram" presStyleCnt="0">
        <dgm:presLayoutVars>
          <dgm:dir/>
          <dgm:resizeHandles val="exact"/>
        </dgm:presLayoutVars>
      </dgm:prSet>
      <dgm:spPr/>
    </dgm:pt>
    <dgm:pt modelId="{0A20789A-2602-45E7-9D22-1BDFE2454CAE}" type="pres">
      <dgm:prSet presAssocID="{B93F8AC6-9120-473B-9C94-8CC7539092A7}" presName="node" presStyleLbl="node1" presStyleIdx="0" presStyleCnt="5">
        <dgm:presLayoutVars>
          <dgm:bulletEnabled val="1"/>
        </dgm:presLayoutVars>
      </dgm:prSet>
      <dgm:spPr/>
    </dgm:pt>
    <dgm:pt modelId="{0A363A73-AC42-452B-9A80-172C1BE5C829}" type="pres">
      <dgm:prSet presAssocID="{42912770-B5AF-431F-A0E8-01C08E924468}" presName="sibTrans" presStyleCnt="0"/>
      <dgm:spPr/>
    </dgm:pt>
    <dgm:pt modelId="{E944AA58-2ED0-43AC-8509-C27AE8B374F7}" type="pres">
      <dgm:prSet presAssocID="{1CCF58C5-B85E-4341-803D-3B30152BD9E3}" presName="node" presStyleLbl="node1" presStyleIdx="1" presStyleCnt="5">
        <dgm:presLayoutVars>
          <dgm:bulletEnabled val="1"/>
        </dgm:presLayoutVars>
      </dgm:prSet>
      <dgm:spPr/>
    </dgm:pt>
    <dgm:pt modelId="{67AD6445-D3CE-4BAF-97A0-C2CDF0973E91}" type="pres">
      <dgm:prSet presAssocID="{068CFEEC-939E-43C6-A636-651E4B615786}" presName="sibTrans" presStyleCnt="0"/>
      <dgm:spPr/>
    </dgm:pt>
    <dgm:pt modelId="{0C716C3E-10B9-4074-AA36-4B60CB799229}" type="pres">
      <dgm:prSet presAssocID="{EAE1B7B9-34F6-460B-B375-46EB050FAE01}" presName="node" presStyleLbl="node1" presStyleIdx="2" presStyleCnt="5">
        <dgm:presLayoutVars>
          <dgm:bulletEnabled val="1"/>
        </dgm:presLayoutVars>
      </dgm:prSet>
      <dgm:spPr/>
    </dgm:pt>
    <dgm:pt modelId="{9E2AFF47-D1F3-4FAF-87C1-1E1E480DE006}" type="pres">
      <dgm:prSet presAssocID="{F256F407-D4DC-4AF2-BBC8-95F504D04B8D}" presName="sibTrans" presStyleCnt="0"/>
      <dgm:spPr/>
    </dgm:pt>
    <dgm:pt modelId="{F5FA0D70-686D-4F00-BFF3-840B624CBED9}" type="pres">
      <dgm:prSet presAssocID="{38594591-6B3C-429A-8BE2-D34DC5EDC068}" presName="node" presStyleLbl="node1" presStyleIdx="3" presStyleCnt="5">
        <dgm:presLayoutVars>
          <dgm:bulletEnabled val="1"/>
        </dgm:presLayoutVars>
      </dgm:prSet>
      <dgm:spPr/>
    </dgm:pt>
    <dgm:pt modelId="{5388B123-5458-4F0D-8DC0-4E78F239F9EE}" type="pres">
      <dgm:prSet presAssocID="{A3DD0948-ED24-49B6-B84D-694616494ABC}" presName="sibTrans" presStyleCnt="0"/>
      <dgm:spPr/>
    </dgm:pt>
    <dgm:pt modelId="{4DBA6481-E834-4372-9E97-027C31361C47}" type="pres">
      <dgm:prSet presAssocID="{2408417D-836B-4E83-992F-DC333EB5F89F}" presName="node" presStyleLbl="node1" presStyleIdx="4" presStyleCnt="5">
        <dgm:presLayoutVars>
          <dgm:bulletEnabled val="1"/>
        </dgm:presLayoutVars>
      </dgm:prSet>
      <dgm:spPr/>
    </dgm:pt>
  </dgm:ptLst>
  <dgm:cxnLst>
    <dgm:cxn modelId="{6CA27717-E0AB-4940-B9AD-EDE5D625C093}" type="presOf" srcId="{EAE1B7B9-34F6-460B-B375-46EB050FAE01}" destId="{0C716C3E-10B9-4074-AA36-4B60CB799229}" srcOrd="0" destOrd="0" presId="urn:microsoft.com/office/officeart/2005/8/layout/default"/>
    <dgm:cxn modelId="{891B6E20-12D3-496E-94BA-785B10564A0F}" srcId="{6B8952B5-A7EA-4A8C-AFA7-3612770B7DB7}" destId="{EAE1B7B9-34F6-460B-B375-46EB050FAE01}" srcOrd="2" destOrd="0" parTransId="{C15DD40F-A12A-487C-B7F5-14D14D67FD2D}" sibTransId="{F256F407-D4DC-4AF2-BBC8-95F504D04B8D}"/>
    <dgm:cxn modelId="{A4FC8124-AFCC-464C-80E0-0C8D784FFD02}" srcId="{6B8952B5-A7EA-4A8C-AFA7-3612770B7DB7}" destId="{38594591-6B3C-429A-8BE2-D34DC5EDC068}" srcOrd="3" destOrd="0" parTransId="{593D403E-F4C4-4030-865A-9DE224037393}" sibTransId="{A3DD0948-ED24-49B6-B84D-694616494ABC}"/>
    <dgm:cxn modelId="{2AAE8139-9982-47B0-A813-62F6420675F3}" type="presOf" srcId="{6B8952B5-A7EA-4A8C-AFA7-3612770B7DB7}" destId="{571C3161-5DE3-4AF5-BBC8-15BEBBE59060}" srcOrd="0" destOrd="0" presId="urn:microsoft.com/office/officeart/2005/8/layout/default"/>
    <dgm:cxn modelId="{B8ECBE69-D158-4A76-A0F8-575DBBF921A5}" srcId="{6B8952B5-A7EA-4A8C-AFA7-3612770B7DB7}" destId="{B93F8AC6-9120-473B-9C94-8CC7539092A7}" srcOrd="0" destOrd="0" parTransId="{4264E7AA-3A1C-40AD-9223-430858DF5AF8}" sibTransId="{42912770-B5AF-431F-A0E8-01C08E924468}"/>
    <dgm:cxn modelId="{8CFDAD7A-1ACD-4553-AAFB-7E9796269B0A}" srcId="{6B8952B5-A7EA-4A8C-AFA7-3612770B7DB7}" destId="{2408417D-836B-4E83-992F-DC333EB5F89F}" srcOrd="4" destOrd="0" parTransId="{E0416784-279F-4BB1-8342-315BA4F1BB9F}" sibTransId="{1C5EABD8-C63F-4AB5-B491-549F989470D6}"/>
    <dgm:cxn modelId="{71936880-0067-41EB-B075-F51EA9B8133D}" type="presOf" srcId="{38594591-6B3C-429A-8BE2-D34DC5EDC068}" destId="{F5FA0D70-686D-4F00-BFF3-840B624CBED9}" srcOrd="0" destOrd="0" presId="urn:microsoft.com/office/officeart/2005/8/layout/default"/>
    <dgm:cxn modelId="{DEF726A1-ABAB-4450-A954-C4E08ECB358C}" type="presOf" srcId="{2408417D-836B-4E83-992F-DC333EB5F89F}" destId="{4DBA6481-E834-4372-9E97-027C31361C47}" srcOrd="0" destOrd="0" presId="urn:microsoft.com/office/officeart/2005/8/layout/default"/>
    <dgm:cxn modelId="{EF4F34C9-7CA9-4452-87D7-2A026EF7BD6A}" type="presOf" srcId="{1CCF58C5-B85E-4341-803D-3B30152BD9E3}" destId="{E944AA58-2ED0-43AC-8509-C27AE8B374F7}" srcOrd="0" destOrd="0" presId="urn:microsoft.com/office/officeart/2005/8/layout/default"/>
    <dgm:cxn modelId="{AF2C07ED-0A0D-404C-9486-7AB66FBE1567}" srcId="{6B8952B5-A7EA-4A8C-AFA7-3612770B7DB7}" destId="{1CCF58C5-B85E-4341-803D-3B30152BD9E3}" srcOrd="1" destOrd="0" parTransId="{F108BABD-E16A-446F-897E-EB2BACEEED09}" sibTransId="{068CFEEC-939E-43C6-A636-651E4B615786}"/>
    <dgm:cxn modelId="{914AABF4-B819-485C-8338-4E33CD938A51}" type="presOf" srcId="{B93F8AC6-9120-473B-9C94-8CC7539092A7}" destId="{0A20789A-2602-45E7-9D22-1BDFE2454CAE}" srcOrd="0" destOrd="0" presId="urn:microsoft.com/office/officeart/2005/8/layout/default"/>
    <dgm:cxn modelId="{E43AF815-B181-4952-A3E3-6E52B49F482D}" type="presParOf" srcId="{571C3161-5DE3-4AF5-BBC8-15BEBBE59060}" destId="{0A20789A-2602-45E7-9D22-1BDFE2454CAE}" srcOrd="0" destOrd="0" presId="urn:microsoft.com/office/officeart/2005/8/layout/default"/>
    <dgm:cxn modelId="{2E73C6CC-7F90-4194-9EC8-D94B877617EB}" type="presParOf" srcId="{571C3161-5DE3-4AF5-BBC8-15BEBBE59060}" destId="{0A363A73-AC42-452B-9A80-172C1BE5C829}" srcOrd="1" destOrd="0" presId="urn:microsoft.com/office/officeart/2005/8/layout/default"/>
    <dgm:cxn modelId="{36412DFE-2978-4EE4-ABC4-BFA37E573840}" type="presParOf" srcId="{571C3161-5DE3-4AF5-BBC8-15BEBBE59060}" destId="{E944AA58-2ED0-43AC-8509-C27AE8B374F7}" srcOrd="2" destOrd="0" presId="urn:microsoft.com/office/officeart/2005/8/layout/default"/>
    <dgm:cxn modelId="{64A10A6F-30A7-4869-A257-2B3DB5D25499}" type="presParOf" srcId="{571C3161-5DE3-4AF5-BBC8-15BEBBE59060}" destId="{67AD6445-D3CE-4BAF-97A0-C2CDF0973E91}" srcOrd="3" destOrd="0" presId="urn:microsoft.com/office/officeart/2005/8/layout/default"/>
    <dgm:cxn modelId="{BE0DFDE4-76C5-4504-A382-9FA1990F1BEB}" type="presParOf" srcId="{571C3161-5DE3-4AF5-BBC8-15BEBBE59060}" destId="{0C716C3E-10B9-4074-AA36-4B60CB799229}" srcOrd="4" destOrd="0" presId="urn:microsoft.com/office/officeart/2005/8/layout/default"/>
    <dgm:cxn modelId="{F77255FD-D4EF-4902-BC0A-65B13A02A117}" type="presParOf" srcId="{571C3161-5DE3-4AF5-BBC8-15BEBBE59060}" destId="{9E2AFF47-D1F3-4FAF-87C1-1E1E480DE006}" srcOrd="5" destOrd="0" presId="urn:microsoft.com/office/officeart/2005/8/layout/default"/>
    <dgm:cxn modelId="{C8C6051F-665F-461E-B1B6-3390273A450A}" type="presParOf" srcId="{571C3161-5DE3-4AF5-BBC8-15BEBBE59060}" destId="{F5FA0D70-686D-4F00-BFF3-840B624CBED9}" srcOrd="6" destOrd="0" presId="urn:microsoft.com/office/officeart/2005/8/layout/default"/>
    <dgm:cxn modelId="{78F8E361-0ABA-4F68-9A70-D3C8CBBF8AC3}" type="presParOf" srcId="{571C3161-5DE3-4AF5-BBC8-15BEBBE59060}" destId="{5388B123-5458-4F0D-8DC0-4E78F239F9EE}" srcOrd="7" destOrd="0" presId="urn:microsoft.com/office/officeart/2005/8/layout/default"/>
    <dgm:cxn modelId="{3FDAA6F3-975B-4D1C-95A7-406867C186AD}" type="presParOf" srcId="{571C3161-5DE3-4AF5-BBC8-15BEBBE59060}" destId="{4DBA6481-E834-4372-9E97-027C31361C47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BEA7E621-0395-4110-91D7-E4AE34333E4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86850CEF-5995-4498-A15D-D8378113AEDE}">
      <dgm:prSet phldrT="[Tekst]"/>
      <dgm:spPr/>
      <dgm:t>
        <a:bodyPr/>
        <a:lstStyle/>
        <a:p>
          <a:r>
            <a:rPr lang="pl-PL" dirty="0"/>
            <a:t>Decydowanie o  towarach</a:t>
          </a:r>
        </a:p>
      </dgm:t>
    </dgm:pt>
    <dgm:pt modelId="{F9076A6D-CDA2-45C6-BEC2-4D4DF35E548D}" type="parTrans" cxnId="{3DA46A4B-08B9-425D-86E9-3132412F2531}">
      <dgm:prSet/>
      <dgm:spPr/>
      <dgm:t>
        <a:bodyPr/>
        <a:lstStyle/>
        <a:p>
          <a:endParaRPr lang="pl-PL"/>
        </a:p>
      </dgm:t>
    </dgm:pt>
    <dgm:pt modelId="{933148EA-4BFB-44F0-8357-188A54950191}" type="sibTrans" cxnId="{3DA46A4B-08B9-425D-86E9-3132412F2531}">
      <dgm:prSet/>
      <dgm:spPr/>
      <dgm:t>
        <a:bodyPr/>
        <a:lstStyle/>
        <a:p>
          <a:endParaRPr lang="pl-PL"/>
        </a:p>
      </dgm:t>
    </dgm:pt>
    <dgm:pt modelId="{49AA8788-89E6-4A67-BD18-4B5AB4E6AF08}">
      <dgm:prSet phldrT="[Tekst]"/>
      <dgm:spPr/>
      <dgm:t>
        <a:bodyPr/>
        <a:lstStyle/>
        <a:p>
          <a:r>
            <a:rPr lang="pl-PL" dirty="0"/>
            <a:t>Szukanie cen i ich przeliczanie</a:t>
          </a:r>
        </a:p>
      </dgm:t>
    </dgm:pt>
    <dgm:pt modelId="{86F1788D-1350-4396-A76F-823642AD1E3A}" type="parTrans" cxnId="{3037B810-3F93-4B57-A4CA-8DE49FEBEAEB}">
      <dgm:prSet/>
      <dgm:spPr/>
      <dgm:t>
        <a:bodyPr/>
        <a:lstStyle/>
        <a:p>
          <a:endParaRPr lang="pl-PL"/>
        </a:p>
      </dgm:t>
    </dgm:pt>
    <dgm:pt modelId="{89D7CE12-3D84-4509-B52B-26659346C0BD}" type="sibTrans" cxnId="{3037B810-3F93-4B57-A4CA-8DE49FEBEAEB}">
      <dgm:prSet/>
      <dgm:spPr/>
      <dgm:t>
        <a:bodyPr/>
        <a:lstStyle/>
        <a:p>
          <a:endParaRPr lang="pl-PL"/>
        </a:p>
      </dgm:t>
    </dgm:pt>
    <dgm:pt modelId="{D642D95E-C6EC-4EEE-BE76-2DC489FD9575}">
      <dgm:prSet phldrT="[Tekst]"/>
      <dgm:spPr/>
      <dgm:t>
        <a:bodyPr/>
        <a:lstStyle/>
        <a:p>
          <a:r>
            <a:rPr lang="pl-PL" dirty="0"/>
            <a:t>Posługiwanie się wagą</a:t>
          </a:r>
        </a:p>
      </dgm:t>
    </dgm:pt>
    <dgm:pt modelId="{AE1E5F5A-1DED-4B32-8AE7-544FE6A6A2AE}" type="parTrans" cxnId="{6B5066A0-8063-45BB-8B85-2179EDC96F48}">
      <dgm:prSet/>
      <dgm:spPr/>
      <dgm:t>
        <a:bodyPr/>
        <a:lstStyle/>
        <a:p>
          <a:endParaRPr lang="pl-PL"/>
        </a:p>
      </dgm:t>
    </dgm:pt>
    <dgm:pt modelId="{211F27AA-B997-4896-AAF8-FAB381FDB325}" type="sibTrans" cxnId="{6B5066A0-8063-45BB-8B85-2179EDC96F48}">
      <dgm:prSet/>
      <dgm:spPr/>
      <dgm:t>
        <a:bodyPr/>
        <a:lstStyle/>
        <a:p>
          <a:endParaRPr lang="pl-PL"/>
        </a:p>
      </dgm:t>
    </dgm:pt>
    <dgm:pt modelId="{F5056920-1C61-4A83-A133-EC49460B504B}">
      <dgm:prSet/>
      <dgm:spPr/>
      <dgm:t>
        <a:bodyPr/>
        <a:lstStyle/>
        <a:p>
          <a:r>
            <a:rPr lang="pl-PL" dirty="0"/>
            <a:t>Posługiwanie się pieniędzmi</a:t>
          </a:r>
        </a:p>
      </dgm:t>
    </dgm:pt>
    <dgm:pt modelId="{94404BA8-001E-421C-9F5F-0599D541E4AF}" type="parTrans" cxnId="{E2AAEBA3-4F9C-409C-9FFF-9FDBECB05616}">
      <dgm:prSet/>
      <dgm:spPr/>
    </dgm:pt>
    <dgm:pt modelId="{E3B739C0-CB16-45B8-967A-E2CA69821E29}" type="sibTrans" cxnId="{E2AAEBA3-4F9C-409C-9FFF-9FDBECB05616}">
      <dgm:prSet/>
      <dgm:spPr/>
    </dgm:pt>
    <dgm:pt modelId="{059AFBE0-C282-4A3C-A257-8112A90E6BA0}" type="pres">
      <dgm:prSet presAssocID="{BEA7E621-0395-4110-91D7-E4AE34333E41}" presName="linear" presStyleCnt="0">
        <dgm:presLayoutVars>
          <dgm:dir/>
          <dgm:animLvl val="lvl"/>
          <dgm:resizeHandles val="exact"/>
        </dgm:presLayoutVars>
      </dgm:prSet>
      <dgm:spPr/>
    </dgm:pt>
    <dgm:pt modelId="{EE46FD1F-10E8-49CE-9C8F-80BDE90E3606}" type="pres">
      <dgm:prSet presAssocID="{86850CEF-5995-4498-A15D-D8378113AEDE}" presName="parentLin" presStyleCnt="0"/>
      <dgm:spPr/>
    </dgm:pt>
    <dgm:pt modelId="{0D0A36C4-E904-41FE-ADC9-124BE70B3428}" type="pres">
      <dgm:prSet presAssocID="{86850CEF-5995-4498-A15D-D8378113AEDE}" presName="parentLeftMargin" presStyleLbl="node1" presStyleIdx="0" presStyleCnt="4"/>
      <dgm:spPr/>
    </dgm:pt>
    <dgm:pt modelId="{D802BDA8-52F4-4052-91B1-BB1E8968798E}" type="pres">
      <dgm:prSet presAssocID="{86850CEF-5995-4498-A15D-D8378113AED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D8B2922-0027-4487-A34F-43BD7C29ACDB}" type="pres">
      <dgm:prSet presAssocID="{86850CEF-5995-4498-A15D-D8378113AEDE}" presName="negativeSpace" presStyleCnt="0"/>
      <dgm:spPr/>
    </dgm:pt>
    <dgm:pt modelId="{7FB872FF-C18C-4EC0-BF36-1336412E0B93}" type="pres">
      <dgm:prSet presAssocID="{86850CEF-5995-4498-A15D-D8378113AEDE}" presName="childText" presStyleLbl="conFgAcc1" presStyleIdx="0" presStyleCnt="4">
        <dgm:presLayoutVars>
          <dgm:bulletEnabled val="1"/>
        </dgm:presLayoutVars>
      </dgm:prSet>
      <dgm:spPr/>
    </dgm:pt>
    <dgm:pt modelId="{10E9799B-C0D2-417A-B567-A823AB0AB5F3}" type="pres">
      <dgm:prSet presAssocID="{933148EA-4BFB-44F0-8357-188A54950191}" presName="spaceBetweenRectangles" presStyleCnt="0"/>
      <dgm:spPr/>
    </dgm:pt>
    <dgm:pt modelId="{CA3F0DEC-A6B5-4062-8643-07A8E484897C}" type="pres">
      <dgm:prSet presAssocID="{49AA8788-89E6-4A67-BD18-4B5AB4E6AF08}" presName="parentLin" presStyleCnt="0"/>
      <dgm:spPr/>
    </dgm:pt>
    <dgm:pt modelId="{458F631F-0F3B-41F6-B807-35C357985BAF}" type="pres">
      <dgm:prSet presAssocID="{49AA8788-89E6-4A67-BD18-4B5AB4E6AF08}" presName="parentLeftMargin" presStyleLbl="node1" presStyleIdx="0" presStyleCnt="4"/>
      <dgm:spPr/>
    </dgm:pt>
    <dgm:pt modelId="{8EBD3099-64AA-4089-9209-7D006A1AFB3A}" type="pres">
      <dgm:prSet presAssocID="{49AA8788-89E6-4A67-BD18-4B5AB4E6AF0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4D2D103-95FB-48CD-8163-DC5049856F8B}" type="pres">
      <dgm:prSet presAssocID="{49AA8788-89E6-4A67-BD18-4B5AB4E6AF08}" presName="negativeSpace" presStyleCnt="0"/>
      <dgm:spPr/>
    </dgm:pt>
    <dgm:pt modelId="{351EED52-F426-4514-A926-4104891CFEA0}" type="pres">
      <dgm:prSet presAssocID="{49AA8788-89E6-4A67-BD18-4B5AB4E6AF08}" presName="childText" presStyleLbl="conFgAcc1" presStyleIdx="1" presStyleCnt="4">
        <dgm:presLayoutVars>
          <dgm:bulletEnabled val="1"/>
        </dgm:presLayoutVars>
      </dgm:prSet>
      <dgm:spPr/>
    </dgm:pt>
    <dgm:pt modelId="{3550D519-38FE-4041-BDBE-7607F8F2341C}" type="pres">
      <dgm:prSet presAssocID="{89D7CE12-3D84-4509-B52B-26659346C0BD}" presName="spaceBetweenRectangles" presStyleCnt="0"/>
      <dgm:spPr/>
    </dgm:pt>
    <dgm:pt modelId="{9A5C0F00-8299-4C2B-B639-018DDBE9D194}" type="pres">
      <dgm:prSet presAssocID="{F5056920-1C61-4A83-A133-EC49460B504B}" presName="parentLin" presStyleCnt="0"/>
      <dgm:spPr/>
    </dgm:pt>
    <dgm:pt modelId="{A51403D0-DF90-4457-B986-48FAE5C5183D}" type="pres">
      <dgm:prSet presAssocID="{F5056920-1C61-4A83-A133-EC49460B504B}" presName="parentLeftMargin" presStyleLbl="node1" presStyleIdx="1" presStyleCnt="4"/>
      <dgm:spPr/>
    </dgm:pt>
    <dgm:pt modelId="{DBD91C72-7E99-4651-8959-8115D8EB7B05}" type="pres">
      <dgm:prSet presAssocID="{F5056920-1C61-4A83-A133-EC49460B504B}" presName="parentText" presStyleLbl="node1" presStyleIdx="2" presStyleCnt="4" custLinFactNeighborX="4660" custLinFactNeighborY="-3544">
        <dgm:presLayoutVars>
          <dgm:chMax val="0"/>
          <dgm:bulletEnabled val="1"/>
        </dgm:presLayoutVars>
      </dgm:prSet>
      <dgm:spPr/>
    </dgm:pt>
    <dgm:pt modelId="{FB1794DE-48B1-4195-9D74-F6A42DF21376}" type="pres">
      <dgm:prSet presAssocID="{F5056920-1C61-4A83-A133-EC49460B504B}" presName="negativeSpace" presStyleCnt="0"/>
      <dgm:spPr/>
    </dgm:pt>
    <dgm:pt modelId="{D562B7B7-741E-4D2F-ABAF-A28E89ADBE16}" type="pres">
      <dgm:prSet presAssocID="{F5056920-1C61-4A83-A133-EC49460B504B}" presName="childText" presStyleLbl="conFgAcc1" presStyleIdx="2" presStyleCnt="4">
        <dgm:presLayoutVars>
          <dgm:bulletEnabled val="1"/>
        </dgm:presLayoutVars>
      </dgm:prSet>
      <dgm:spPr/>
    </dgm:pt>
    <dgm:pt modelId="{491AED1E-7341-4515-AD28-5F80FA9416AC}" type="pres">
      <dgm:prSet presAssocID="{E3B739C0-CB16-45B8-967A-E2CA69821E29}" presName="spaceBetweenRectangles" presStyleCnt="0"/>
      <dgm:spPr/>
    </dgm:pt>
    <dgm:pt modelId="{C40AFFDF-8F07-4454-9362-039C38662DFA}" type="pres">
      <dgm:prSet presAssocID="{D642D95E-C6EC-4EEE-BE76-2DC489FD9575}" presName="parentLin" presStyleCnt="0"/>
      <dgm:spPr/>
    </dgm:pt>
    <dgm:pt modelId="{67585B4A-8F61-4462-B512-FB69ECD5691B}" type="pres">
      <dgm:prSet presAssocID="{D642D95E-C6EC-4EEE-BE76-2DC489FD9575}" presName="parentLeftMargin" presStyleLbl="node1" presStyleIdx="2" presStyleCnt="4"/>
      <dgm:spPr/>
    </dgm:pt>
    <dgm:pt modelId="{1338FA5F-3044-4BF4-89BD-2C6025EAD59F}" type="pres">
      <dgm:prSet presAssocID="{D642D95E-C6EC-4EEE-BE76-2DC489FD9575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C0406413-1CC8-44E1-A75B-052F20B56B24}" type="pres">
      <dgm:prSet presAssocID="{D642D95E-C6EC-4EEE-BE76-2DC489FD9575}" presName="negativeSpace" presStyleCnt="0"/>
      <dgm:spPr/>
    </dgm:pt>
    <dgm:pt modelId="{E0B113D2-05CD-4644-AC09-3CB4BDC4DFD1}" type="pres">
      <dgm:prSet presAssocID="{D642D95E-C6EC-4EEE-BE76-2DC489FD9575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3037B810-3F93-4B57-A4CA-8DE49FEBEAEB}" srcId="{BEA7E621-0395-4110-91D7-E4AE34333E41}" destId="{49AA8788-89E6-4A67-BD18-4B5AB4E6AF08}" srcOrd="1" destOrd="0" parTransId="{86F1788D-1350-4396-A76F-823642AD1E3A}" sibTransId="{89D7CE12-3D84-4509-B52B-26659346C0BD}"/>
    <dgm:cxn modelId="{5F11C133-E6B9-4CCE-B189-767BCF0CB3AE}" type="presOf" srcId="{49AA8788-89E6-4A67-BD18-4B5AB4E6AF08}" destId="{458F631F-0F3B-41F6-B807-35C357985BAF}" srcOrd="0" destOrd="0" presId="urn:microsoft.com/office/officeart/2005/8/layout/list1"/>
    <dgm:cxn modelId="{E6CDB043-63B7-43AC-895B-F21BF62E0224}" type="presOf" srcId="{F5056920-1C61-4A83-A133-EC49460B504B}" destId="{A51403D0-DF90-4457-B986-48FAE5C5183D}" srcOrd="0" destOrd="0" presId="urn:microsoft.com/office/officeart/2005/8/layout/list1"/>
    <dgm:cxn modelId="{3DA46A4B-08B9-425D-86E9-3132412F2531}" srcId="{BEA7E621-0395-4110-91D7-E4AE34333E41}" destId="{86850CEF-5995-4498-A15D-D8378113AEDE}" srcOrd="0" destOrd="0" parTransId="{F9076A6D-CDA2-45C6-BEC2-4D4DF35E548D}" sibTransId="{933148EA-4BFB-44F0-8357-188A54950191}"/>
    <dgm:cxn modelId="{035CD86E-1135-43B4-B0A2-B4C66E2B4101}" type="presOf" srcId="{BEA7E621-0395-4110-91D7-E4AE34333E41}" destId="{059AFBE0-C282-4A3C-A257-8112A90E6BA0}" srcOrd="0" destOrd="0" presId="urn:microsoft.com/office/officeart/2005/8/layout/list1"/>
    <dgm:cxn modelId="{2E10C672-1A98-4C62-ABF2-40F9277AAA0C}" type="presOf" srcId="{86850CEF-5995-4498-A15D-D8378113AEDE}" destId="{0D0A36C4-E904-41FE-ADC9-124BE70B3428}" srcOrd="0" destOrd="0" presId="urn:microsoft.com/office/officeart/2005/8/layout/list1"/>
    <dgm:cxn modelId="{794DF075-91D4-495D-A595-058F9A17169A}" type="presOf" srcId="{F5056920-1C61-4A83-A133-EC49460B504B}" destId="{DBD91C72-7E99-4651-8959-8115D8EB7B05}" srcOrd="1" destOrd="0" presId="urn:microsoft.com/office/officeart/2005/8/layout/list1"/>
    <dgm:cxn modelId="{8023AF87-30E7-4E71-8CBB-7A5515EF3E7C}" type="presOf" srcId="{86850CEF-5995-4498-A15D-D8378113AEDE}" destId="{D802BDA8-52F4-4052-91B1-BB1E8968798E}" srcOrd="1" destOrd="0" presId="urn:microsoft.com/office/officeart/2005/8/layout/list1"/>
    <dgm:cxn modelId="{6B5066A0-8063-45BB-8B85-2179EDC96F48}" srcId="{BEA7E621-0395-4110-91D7-E4AE34333E41}" destId="{D642D95E-C6EC-4EEE-BE76-2DC489FD9575}" srcOrd="3" destOrd="0" parTransId="{AE1E5F5A-1DED-4B32-8AE7-544FE6A6A2AE}" sibTransId="{211F27AA-B997-4896-AAF8-FAB381FDB325}"/>
    <dgm:cxn modelId="{E2AAEBA3-4F9C-409C-9FFF-9FDBECB05616}" srcId="{BEA7E621-0395-4110-91D7-E4AE34333E41}" destId="{F5056920-1C61-4A83-A133-EC49460B504B}" srcOrd="2" destOrd="0" parTransId="{94404BA8-001E-421C-9F5F-0599D541E4AF}" sibTransId="{E3B739C0-CB16-45B8-967A-E2CA69821E29}"/>
    <dgm:cxn modelId="{BC2429C9-2AE3-408F-B28B-5AD9BDB49639}" type="presOf" srcId="{49AA8788-89E6-4A67-BD18-4B5AB4E6AF08}" destId="{8EBD3099-64AA-4089-9209-7D006A1AFB3A}" srcOrd="1" destOrd="0" presId="urn:microsoft.com/office/officeart/2005/8/layout/list1"/>
    <dgm:cxn modelId="{E8438EED-2818-4494-8072-69565C5465C5}" type="presOf" srcId="{D642D95E-C6EC-4EEE-BE76-2DC489FD9575}" destId="{1338FA5F-3044-4BF4-89BD-2C6025EAD59F}" srcOrd="1" destOrd="0" presId="urn:microsoft.com/office/officeart/2005/8/layout/list1"/>
    <dgm:cxn modelId="{084321FF-DB80-43F9-A096-47C7770BDF6E}" type="presOf" srcId="{D642D95E-C6EC-4EEE-BE76-2DC489FD9575}" destId="{67585B4A-8F61-4462-B512-FB69ECD5691B}" srcOrd="0" destOrd="0" presId="urn:microsoft.com/office/officeart/2005/8/layout/list1"/>
    <dgm:cxn modelId="{FE5F245D-93B9-4F30-9C37-5F8B48297C14}" type="presParOf" srcId="{059AFBE0-C282-4A3C-A257-8112A90E6BA0}" destId="{EE46FD1F-10E8-49CE-9C8F-80BDE90E3606}" srcOrd="0" destOrd="0" presId="urn:microsoft.com/office/officeart/2005/8/layout/list1"/>
    <dgm:cxn modelId="{53F42450-62A2-4E52-B831-5C0D6C491719}" type="presParOf" srcId="{EE46FD1F-10E8-49CE-9C8F-80BDE90E3606}" destId="{0D0A36C4-E904-41FE-ADC9-124BE70B3428}" srcOrd="0" destOrd="0" presId="urn:microsoft.com/office/officeart/2005/8/layout/list1"/>
    <dgm:cxn modelId="{725B762E-B3BA-47B7-8BDC-6D7CB08DC764}" type="presParOf" srcId="{EE46FD1F-10E8-49CE-9C8F-80BDE90E3606}" destId="{D802BDA8-52F4-4052-91B1-BB1E8968798E}" srcOrd="1" destOrd="0" presId="urn:microsoft.com/office/officeart/2005/8/layout/list1"/>
    <dgm:cxn modelId="{69B379A0-1715-483F-80C3-AE217B9B25AC}" type="presParOf" srcId="{059AFBE0-C282-4A3C-A257-8112A90E6BA0}" destId="{5D8B2922-0027-4487-A34F-43BD7C29ACDB}" srcOrd="1" destOrd="0" presId="urn:microsoft.com/office/officeart/2005/8/layout/list1"/>
    <dgm:cxn modelId="{294D9F03-078C-4045-9628-C902FEDCA7A9}" type="presParOf" srcId="{059AFBE0-C282-4A3C-A257-8112A90E6BA0}" destId="{7FB872FF-C18C-4EC0-BF36-1336412E0B93}" srcOrd="2" destOrd="0" presId="urn:microsoft.com/office/officeart/2005/8/layout/list1"/>
    <dgm:cxn modelId="{5FBA4AF8-CECB-4D3D-ACB5-2D1659ADC8B0}" type="presParOf" srcId="{059AFBE0-C282-4A3C-A257-8112A90E6BA0}" destId="{10E9799B-C0D2-417A-B567-A823AB0AB5F3}" srcOrd="3" destOrd="0" presId="urn:microsoft.com/office/officeart/2005/8/layout/list1"/>
    <dgm:cxn modelId="{AE86E4FB-4C70-4E7A-8954-1846EAC329D6}" type="presParOf" srcId="{059AFBE0-C282-4A3C-A257-8112A90E6BA0}" destId="{CA3F0DEC-A6B5-4062-8643-07A8E484897C}" srcOrd="4" destOrd="0" presId="urn:microsoft.com/office/officeart/2005/8/layout/list1"/>
    <dgm:cxn modelId="{20875061-D39F-442C-ABB8-C2C54E8FD953}" type="presParOf" srcId="{CA3F0DEC-A6B5-4062-8643-07A8E484897C}" destId="{458F631F-0F3B-41F6-B807-35C357985BAF}" srcOrd="0" destOrd="0" presId="urn:microsoft.com/office/officeart/2005/8/layout/list1"/>
    <dgm:cxn modelId="{0EAB95FC-D4A1-4D09-8E38-5E51D7B6EBB4}" type="presParOf" srcId="{CA3F0DEC-A6B5-4062-8643-07A8E484897C}" destId="{8EBD3099-64AA-4089-9209-7D006A1AFB3A}" srcOrd="1" destOrd="0" presId="urn:microsoft.com/office/officeart/2005/8/layout/list1"/>
    <dgm:cxn modelId="{6EC4C9EA-93A6-42C9-AEF1-426300AC3FA3}" type="presParOf" srcId="{059AFBE0-C282-4A3C-A257-8112A90E6BA0}" destId="{A4D2D103-95FB-48CD-8163-DC5049856F8B}" srcOrd="5" destOrd="0" presId="urn:microsoft.com/office/officeart/2005/8/layout/list1"/>
    <dgm:cxn modelId="{5B75D39A-163C-4598-8508-7270B14778E2}" type="presParOf" srcId="{059AFBE0-C282-4A3C-A257-8112A90E6BA0}" destId="{351EED52-F426-4514-A926-4104891CFEA0}" srcOrd="6" destOrd="0" presId="urn:microsoft.com/office/officeart/2005/8/layout/list1"/>
    <dgm:cxn modelId="{3C26A68A-B999-42EE-B284-3083C54DF1F4}" type="presParOf" srcId="{059AFBE0-C282-4A3C-A257-8112A90E6BA0}" destId="{3550D519-38FE-4041-BDBE-7607F8F2341C}" srcOrd="7" destOrd="0" presId="urn:microsoft.com/office/officeart/2005/8/layout/list1"/>
    <dgm:cxn modelId="{99DB875C-4E36-43C5-A0D8-FE02F7B746C6}" type="presParOf" srcId="{059AFBE0-C282-4A3C-A257-8112A90E6BA0}" destId="{9A5C0F00-8299-4C2B-B639-018DDBE9D194}" srcOrd="8" destOrd="0" presId="urn:microsoft.com/office/officeart/2005/8/layout/list1"/>
    <dgm:cxn modelId="{35B0755C-89CB-46FA-B320-CDF895BBCE7D}" type="presParOf" srcId="{9A5C0F00-8299-4C2B-B639-018DDBE9D194}" destId="{A51403D0-DF90-4457-B986-48FAE5C5183D}" srcOrd="0" destOrd="0" presId="urn:microsoft.com/office/officeart/2005/8/layout/list1"/>
    <dgm:cxn modelId="{EA4ADA81-70AE-4127-A2ED-68FF7A50BC87}" type="presParOf" srcId="{9A5C0F00-8299-4C2B-B639-018DDBE9D194}" destId="{DBD91C72-7E99-4651-8959-8115D8EB7B05}" srcOrd="1" destOrd="0" presId="urn:microsoft.com/office/officeart/2005/8/layout/list1"/>
    <dgm:cxn modelId="{84DB3124-956F-4548-BD5E-57A0F3EC7FD4}" type="presParOf" srcId="{059AFBE0-C282-4A3C-A257-8112A90E6BA0}" destId="{FB1794DE-48B1-4195-9D74-F6A42DF21376}" srcOrd="9" destOrd="0" presId="urn:microsoft.com/office/officeart/2005/8/layout/list1"/>
    <dgm:cxn modelId="{0DD7858E-F40E-4367-AC90-623972E9DDD5}" type="presParOf" srcId="{059AFBE0-C282-4A3C-A257-8112A90E6BA0}" destId="{D562B7B7-741E-4D2F-ABAF-A28E89ADBE16}" srcOrd="10" destOrd="0" presId="urn:microsoft.com/office/officeart/2005/8/layout/list1"/>
    <dgm:cxn modelId="{88FC9075-4EF1-49DC-99A1-DBF98026C291}" type="presParOf" srcId="{059AFBE0-C282-4A3C-A257-8112A90E6BA0}" destId="{491AED1E-7341-4515-AD28-5F80FA9416AC}" srcOrd="11" destOrd="0" presId="urn:microsoft.com/office/officeart/2005/8/layout/list1"/>
    <dgm:cxn modelId="{C7F609A2-1AF7-4C93-BC60-E51FD149D991}" type="presParOf" srcId="{059AFBE0-C282-4A3C-A257-8112A90E6BA0}" destId="{C40AFFDF-8F07-4454-9362-039C38662DFA}" srcOrd="12" destOrd="0" presId="urn:microsoft.com/office/officeart/2005/8/layout/list1"/>
    <dgm:cxn modelId="{419F4A13-8DE8-48A5-96D6-5A715DEBCF77}" type="presParOf" srcId="{C40AFFDF-8F07-4454-9362-039C38662DFA}" destId="{67585B4A-8F61-4462-B512-FB69ECD5691B}" srcOrd="0" destOrd="0" presId="urn:microsoft.com/office/officeart/2005/8/layout/list1"/>
    <dgm:cxn modelId="{E7B1A5A5-AD9B-4B5A-9D87-1CCF88EE969B}" type="presParOf" srcId="{C40AFFDF-8F07-4454-9362-039C38662DFA}" destId="{1338FA5F-3044-4BF4-89BD-2C6025EAD59F}" srcOrd="1" destOrd="0" presId="urn:microsoft.com/office/officeart/2005/8/layout/list1"/>
    <dgm:cxn modelId="{E5D5391A-E5A0-496D-B15B-738CBCDAA12F}" type="presParOf" srcId="{059AFBE0-C282-4A3C-A257-8112A90E6BA0}" destId="{C0406413-1CC8-44E1-A75B-052F20B56B24}" srcOrd="13" destOrd="0" presId="urn:microsoft.com/office/officeart/2005/8/layout/list1"/>
    <dgm:cxn modelId="{0F3CF072-B8D9-4542-9295-6B1C8662F2AF}" type="presParOf" srcId="{059AFBE0-C282-4A3C-A257-8112A90E6BA0}" destId="{E0B113D2-05CD-4644-AC09-3CB4BDC4DFD1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F5FBBF3A-A8E2-47EA-9F5D-BE2BFEDB0AE7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FFF218C8-2A77-4DB5-95E9-257843CF622A}">
      <dgm:prSet phldrT="[Tekst]" custT="1"/>
      <dgm:spPr/>
      <dgm:t>
        <a:bodyPr/>
        <a:lstStyle/>
        <a:p>
          <a:r>
            <a:rPr lang="pl-PL" sz="2400" dirty="0"/>
            <a:t>Zachęcanie rodziców do współodpowiedzialności za edukację finansową dziecka</a:t>
          </a:r>
        </a:p>
      </dgm:t>
    </dgm:pt>
    <dgm:pt modelId="{389891E0-7F0E-49A6-9F9C-8A78C1D9CE97}" type="parTrans" cxnId="{848B2E18-1531-4949-8C71-B9DD1E9932F0}">
      <dgm:prSet/>
      <dgm:spPr/>
      <dgm:t>
        <a:bodyPr/>
        <a:lstStyle/>
        <a:p>
          <a:endParaRPr lang="pl-PL"/>
        </a:p>
      </dgm:t>
    </dgm:pt>
    <dgm:pt modelId="{CAAE56DB-79FC-4AF7-88DD-FAAD041F48AA}" type="sibTrans" cxnId="{848B2E18-1531-4949-8C71-B9DD1E9932F0}">
      <dgm:prSet/>
      <dgm:spPr/>
      <dgm:t>
        <a:bodyPr/>
        <a:lstStyle/>
        <a:p>
          <a:endParaRPr lang="pl-PL"/>
        </a:p>
      </dgm:t>
    </dgm:pt>
    <dgm:pt modelId="{1AE251AB-01B1-4199-AA81-93EA66C4EAD2}">
      <dgm:prSet phldrT="[Tekst]"/>
      <dgm:spPr/>
      <dgm:t>
        <a:bodyPr/>
        <a:lstStyle/>
        <a:p>
          <a:r>
            <a:rPr lang="pl-PL" dirty="0"/>
            <a:t>Tworzenie płaszczyzny ścisłej współpracy</a:t>
          </a:r>
        </a:p>
      </dgm:t>
    </dgm:pt>
    <dgm:pt modelId="{093A3106-FBDA-4442-94F3-3C1BE16FCA59}" type="parTrans" cxnId="{2B9AF8D8-19E0-475A-961B-8FCB3698B9A8}">
      <dgm:prSet/>
      <dgm:spPr/>
      <dgm:t>
        <a:bodyPr/>
        <a:lstStyle/>
        <a:p>
          <a:endParaRPr lang="pl-PL"/>
        </a:p>
      </dgm:t>
    </dgm:pt>
    <dgm:pt modelId="{84DA6150-71B1-4FBB-9CCE-A97C06933610}" type="sibTrans" cxnId="{2B9AF8D8-19E0-475A-961B-8FCB3698B9A8}">
      <dgm:prSet/>
      <dgm:spPr/>
      <dgm:t>
        <a:bodyPr/>
        <a:lstStyle/>
        <a:p>
          <a:endParaRPr lang="pl-PL"/>
        </a:p>
      </dgm:t>
    </dgm:pt>
    <dgm:pt modelId="{3D1B3B20-015A-490F-B4E2-A5C7A85536D7}">
      <dgm:prSet phldrT="[Tekst]"/>
      <dgm:spPr/>
      <dgm:t>
        <a:bodyPr/>
        <a:lstStyle/>
        <a:p>
          <a:r>
            <a:rPr lang="pl-PL" dirty="0"/>
            <a:t>Angażowanie rodziców do spędzania czasu wspólnie z dzieckiem</a:t>
          </a:r>
        </a:p>
      </dgm:t>
    </dgm:pt>
    <dgm:pt modelId="{1AD8CDE2-9679-4CD7-A53C-843F0D96DA24}" type="parTrans" cxnId="{BAD0EDCC-0605-422B-9EC1-D16ADEEF58F0}">
      <dgm:prSet/>
      <dgm:spPr/>
      <dgm:t>
        <a:bodyPr/>
        <a:lstStyle/>
        <a:p>
          <a:endParaRPr lang="pl-PL"/>
        </a:p>
      </dgm:t>
    </dgm:pt>
    <dgm:pt modelId="{2D31C933-A6CA-4C03-8BB0-34491A12C9CE}" type="sibTrans" cxnId="{BAD0EDCC-0605-422B-9EC1-D16ADEEF58F0}">
      <dgm:prSet/>
      <dgm:spPr/>
      <dgm:t>
        <a:bodyPr/>
        <a:lstStyle/>
        <a:p>
          <a:endParaRPr lang="pl-PL"/>
        </a:p>
      </dgm:t>
    </dgm:pt>
    <dgm:pt modelId="{6D7D9489-6E4B-47E0-B2D5-A619189BD5F2}" type="pres">
      <dgm:prSet presAssocID="{F5FBBF3A-A8E2-47EA-9F5D-BE2BFEDB0AE7}" presName="Name0" presStyleCnt="0">
        <dgm:presLayoutVars>
          <dgm:dir/>
          <dgm:resizeHandles val="exact"/>
        </dgm:presLayoutVars>
      </dgm:prSet>
      <dgm:spPr/>
    </dgm:pt>
    <dgm:pt modelId="{88E5F9F1-CA9B-4DB2-B160-824E48C4D827}" type="pres">
      <dgm:prSet presAssocID="{F5FBBF3A-A8E2-47EA-9F5D-BE2BFEDB0AE7}" presName="fgShape" presStyleLbl="fgShp" presStyleIdx="0" presStyleCnt="1"/>
      <dgm:spPr/>
    </dgm:pt>
    <dgm:pt modelId="{35037550-72FE-4452-A019-E7C2AF5D2BAF}" type="pres">
      <dgm:prSet presAssocID="{F5FBBF3A-A8E2-47EA-9F5D-BE2BFEDB0AE7}" presName="linComp" presStyleCnt="0"/>
      <dgm:spPr/>
    </dgm:pt>
    <dgm:pt modelId="{AC5929F2-943B-481B-813B-3DC68F8EEBCD}" type="pres">
      <dgm:prSet presAssocID="{FFF218C8-2A77-4DB5-95E9-257843CF622A}" presName="compNode" presStyleCnt="0"/>
      <dgm:spPr/>
    </dgm:pt>
    <dgm:pt modelId="{523549F2-C488-4A64-BA87-9368772A5831}" type="pres">
      <dgm:prSet presAssocID="{FFF218C8-2A77-4DB5-95E9-257843CF622A}" presName="bkgdShape" presStyleLbl="node1" presStyleIdx="0" presStyleCnt="3"/>
      <dgm:spPr/>
    </dgm:pt>
    <dgm:pt modelId="{143BDF8B-B19D-40D9-AC5E-9159F30FCAC2}" type="pres">
      <dgm:prSet presAssocID="{FFF218C8-2A77-4DB5-95E9-257843CF622A}" presName="nodeTx" presStyleLbl="node1" presStyleIdx="0" presStyleCnt="3">
        <dgm:presLayoutVars>
          <dgm:bulletEnabled val="1"/>
        </dgm:presLayoutVars>
      </dgm:prSet>
      <dgm:spPr/>
    </dgm:pt>
    <dgm:pt modelId="{A9CFE5D0-7910-4977-B9E9-A52339781A15}" type="pres">
      <dgm:prSet presAssocID="{FFF218C8-2A77-4DB5-95E9-257843CF622A}" presName="invisiNode" presStyleLbl="node1" presStyleIdx="0" presStyleCnt="3"/>
      <dgm:spPr/>
    </dgm:pt>
    <dgm:pt modelId="{4B57CBE9-931A-4D30-8543-B0F6A450AD06}" type="pres">
      <dgm:prSet presAssocID="{FFF218C8-2A77-4DB5-95E9-257843CF622A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DF44D3F-B145-4E6D-88FD-BCF7F1FC7396}" type="pres">
      <dgm:prSet presAssocID="{CAAE56DB-79FC-4AF7-88DD-FAAD041F48AA}" presName="sibTrans" presStyleLbl="sibTrans2D1" presStyleIdx="0" presStyleCnt="0"/>
      <dgm:spPr/>
    </dgm:pt>
    <dgm:pt modelId="{74C139AD-954B-4257-AB7D-BB2C051A5DF0}" type="pres">
      <dgm:prSet presAssocID="{1AE251AB-01B1-4199-AA81-93EA66C4EAD2}" presName="compNode" presStyleCnt="0"/>
      <dgm:spPr/>
    </dgm:pt>
    <dgm:pt modelId="{C69457BA-F16D-4123-A455-5DFE5BEC1493}" type="pres">
      <dgm:prSet presAssocID="{1AE251AB-01B1-4199-AA81-93EA66C4EAD2}" presName="bkgdShape" presStyleLbl="node1" presStyleIdx="1" presStyleCnt="3"/>
      <dgm:spPr/>
    </dgm:pt>
    <dgm:pt modelId="{4D0D8436-1A95-44AA-81B3-B2D7285CAC8A}" type="pres">
      <dgm:prSet presAssocID="{1AE251AB-01B1-4199-AA81-93EA66C4EAD2}" presName="nodeTx" presStyleLbl="node1" presStyleIdx="1" presStyleCnt="3">
        <dgm:presLayoutVars>
          <dgm:bulletEnabled val="1"/>
        </dgm:presLayoutVars>
      </dgm:prSet>
      <dgm:spPr/>
    </dgm:pt>
    <dgm:pt modelId="{57800514-51A4-4C5B-8738-317AAF873054}" type="pres">
      <dgm:prSet presAssocID="{1AE251AB-01B1-4199-AA81-93EA66C4EAD2}" presName="invisiNode" presStyleLbl="node1" presStyleIdx="1" presStyleCnt="3"/>
      <dgm:spPr/>
    </dgm:pt>
    <dgm:pt modelId="{5B636B01-65F1-423B-ACAD-1AEBC6CC5435}" type="pres">
      <dgm:prSet presAssocID="{1AE251AB-01B1-4199-AA81-93EA66C4EAD2}" presName="imagNode" presStyleLbl="fgImgPlace1" presStyleIdx="1" presStyleCnt="3" custScaleX="10445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63B6AD7-0A61-46D1-ACDB-94222C07694F}" type="pres">
      <dgm:prSet presAssocID="{84DA6150-71B1-4FBB-9CCE-A97C06933610}" presName="sibTrans" presStyleLbl="sibTrans2D1" presStyleIdx="0" presStyleCnt="0"/>
      <dgm:spPr/>
    </dgm:pt>
    <dgm:pt modelId="{631C170A-86EA-47E4-9DD7-7314BA06B7EE}" type="pres">
      <dgm:prSet presAssocID="{3D1B3B20-015A-490F-B4E2-A5C7A85536D7}" presName="compNode" presStyleCnt="0"/>
      <dgm:spPr/>
    </dgm:pt>
    <dgm:pt modelId="{9381B5CA-77D6-4328-A2D4-691B98C310E1}" type="pres">
      <dgm:prSet presAssocID="{3D1B3B20-015A-490F-B4E2-A5C7A85536D7}" presName="bkgdShape" presStyleLbl="node1" presStyleIdx="2" presStyleCnt="3"/>
      <dgm:spPr/>
    </dgm:pt>
    <dgm:pt modelId="{FA55177B-7962-4233-9697-DABB8D147399}" type="pres">
      <dgm:prSet presAssocID="{3D1B3B20-015A-490F-B4E2-A5C7A85536D7}" presName="nodeTx" presStyleLbl="node1" presStyleIdx="2" presStyleCnt="3">
        <dgm:presLayoutVars>
          <dgm:bulletEnabled val="1"/>
        </dgm:presLayoutVars>
      </dgm:prSet>
      <dgm:spPr/>
    </dgm:pt>
    <dgm:pt modelId="{E07D572A-C2EF-431A-ABD2-1323302508C1}" type="pres">
      <dgm:prSet presAssocID="{3D1B3B20-015A-490F-B4E2-A5C7A85536D7}" presName="invisiNode" presStyleLbl="node1" presStyleIdx="2" presStyleCnt="3"/>
      <dgm:spPr/>
    </dgm:pt>
    <dgm:pt modelId="{D5B5C56E-4CB1-422C-B248-1F6D749C28CB}" type="pres">
      <dgm:prSet presAssocID="{3D1B3B20-015A-490F-B4E2-A5C7A85536D7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B9DC7402-3D7D-45D3-8B15-67D50B39F929}" type="presOf" srcId="{CAAE56DB-79FC-4AF7-88DD-FAAD041F48AA}" destId="{9DF44D3F-B145-4E6D-88FD-BCF7F1FC7396}" srcOrd="0" destOrd="0" presId="urn:microsoft.com/office/officeart/2005/8/layout/hList7"/>
    <dgm:cxn modelId="{EE9B9609-0A7D-4370-998C-FD5650802CF7}" type="presOf" srcId="{3D1B3B20-015A-490F-B4E2-A5C7A85536D7}" destId="{9381B5CA-77D6-4328-A2D4-691B98C310E1}" srcOrd="0" destOrd="0" presId="urn:microsoft.com/office/officeart/2005/8/layout/hList7"/>
    <dgm:cxn modelId="{848B2E18-1531-4949-8C71-B9DD1E9932F0}" srcId="{F5FBBF3A-A8E2-47EA-9F5D-BE2BFEDB0AE7}" destId="{FFF218C8-2A77-4DB5-95E9-257843CF622A}" srcOrd="0" destOrd="0" parTransId="{389891E0-7F0E-49A6-9F9C-8A78C1D9CE97}" sibTransId="{CAAE56DB-79FC-4AF7-88DD-FAAD041F48AA}"/>
    <dgm:cxn modelId="{2B838265-187B-4A00-9174-F24B050DD6CC}" type="presOf" srcId="{1AE251AB-01B1-4199-AA81-93EA66C4EAD2}" destId="{C69457BA-F16D-4123-A455-5DFE5BEC1493}" srcOrd="0" destOrd="0" presId="urn:microsoft.com/office/officeart/2005/8/layout/hList7"/>
    <dgm:cxn modelId="{ED7D7567-F7C9-4152-BA13-313FDE4EC3C6}" type="presOf" srcId="{84DA6150-71B1-4FBB-9CCE-A97C06933610}" destId="{463B6AD7-0A61-46D1-ACDB-94222C07694F}" srcOrd="0" destOrd="0" presId="urn:microsoft.com/office/officeart/2005/8/layout/hList7"/>
    <dgm:cxn modelId="{2E84774A-4108-4C94-B762-554D6168DC9D}" type="presOf" srcId="{F5FBBF3A-A8E2-47EA-9F5D-BE2BFEDB0AE7}" destId="{6D7D9489-6E4B-47E0-B2D5-A619189BD5F2}" srcOrd="0" destOrd="0" presId="urn:microsoft.com/office/officeart/2005/8/layout/hList7"/>
    <dgm:cxn modelId="{C1C7317B-11E7-4E84-A140-9E3863D2A6B4}" type="presOf" srcId="{3D1B3B20-015A-490F-B4E2-A5C7A85536D7}" destId="{FA55177B-7962-4233-9697-DABB8D147399}" srcOrd="1" destOrd="0" presId="urn:microsoft.com/office/officeart/2005/8/layout/hList7"/>
    <dgm:cxn modelId="{991BF38B-5F1B-4B91-9760-D0D86AF375B3}" type="presOf" srcId="{1AE251AB-01B1-4199-AA81-93EA66C4EAD2}" destId="{4D0D8436-1A95-44AA-81B3-B2D7285CAC8A}" srcOrd="1" destOrd="0" presId="urn:microsoft.com/office/officeart/2005/8/layout/hList7"/>
    <dgm:cxn modelId="{44C16099-2CA2-495E-ACBA-599E6DCB84DE}" type="presOf" srcId="{FFF218C8-2A77-4DB5-95E9-257843CF622A}" destId="{523549F2-C488-4A64-BA87-9368772A5831}" srcOrd="0" destOrd="0" presId="urn:microsoft.com/office/officeart/2005/8/layout/hList7"/>
    <dgm:cxn modelId="{235DF0C7-7A11-432D-8C10-C780CC96A89B}" type="presOf" srcId="{FFF218C8-2A77-4DB5-95E9-257843CF622A}" destId="{143BDF8B-B19D-40D9-AC5E-9159F30FCAC2}" srcOrd="1" destOrd="0" presId="urn:microsoft.com/office/officeart/2005/8/layout/hList7"/>
    <dgm:cxn modelId="{BAD0EDCC-0605-422B-9EC1-D16ADEEF58F0}" srcId="{F5FBBF3A-A8E2-47EA-9F5D-BE2BFEDB0AE7}" destId="{3D1B3B20-015A-490F-B4E2-A5C7A85536D7}" srcOrd="2" destOrd="0" parTransId="{1AD8CDE2-9679-4CD7-A53C-843F0D96DA24}" sibTransId="{2D31C933-A6CA-4C03-8BB0-34491A12C9CE}"/>
    <dgm:cxn modelId="{2B9AF8D8-19E0-475A-961B-8FCB3698B9A8}" srcId="{F5FBBF3A-A8E2-47EA-9F5D-BE2BFEDB0AE7}" destId="{1AE251AB-01B1-4199-AA81-93EA66C4EAD2}" srcOrd="1" destOrd="0" parTransId="{093A3106-FBDA-4442-94F3-3C1BE16FCA59}" sibTransId="{84DA6150-71B1-4FBB-9CCE-A97C06933610}"/>
    <dgm:cxn modelId="{B393214C-3EC6-40F8-954C-C2E63EA8A225}" type="presParOf" srcId="{6D7D9489-6E4B-47E0-B2D5-A619189BD5F2}" destId="{88E5F9F1-CA9B-4DB2-B160-824E48C4D827}" srcOrd="0" destOrd="0" presId="urn:microsoft.com/office/officeart/2005/8/layout/hList7"/>
    <dgm:cxn modelId="{58E0ECBB-8457-4F5E-89E8-D13D8350E383}" type="presParOf" srcId="{6D7D9489-6E4B-47E0-B2D5-A619189BD5F2}" destId="{35037550-72FE-4452-A019-E7C2AF5D2BAF}" srcOrd="1" destOrd="0" presId="urn:microsoft.com/office/officeart/2005/8/layout/hList7"/>
    <dgm:cxn modelId="{120A24E0-2E59-44B2-A6EC-B878567A4A98}" type="presParOf" srcId="{35037550-72FE-4452-A019-E7C2AF5D2BAF}" destId="{AC5929F2-943B-481B-813B-3DC68F8EEBCD}" srcOrd="0" destOrd="0" presId="urn:microsoft.com/office/officeart/2005/8/layout/hList7"/>
    <dgm:cxn modelId="{FE0E5D6E-B7A4-4539-8B07-327A5206D871}" type="presParOf" srcId="{AC5929F2-943B-481B-813B-3DC68F8EEBCD}" destId="{523549F2-C488-4A64-BA87-9368772A5831}" srcOrd="0" destOrd="0" presId="urn:microsoft.com/office/officeart/2005/8/layout/hList7"/>
    <dgm:cxn modelId="{13025376-2931-4B0B-BEB1-89E4D262D87C}" type="presParOf" srcId="{AC5929F2-943B-481B-813B-3DC68F8EEBCD}" destId="{143BDF8B-B19D-40D9-AC5E-9159F30FCAC2}" srcOrd="1" destOrd="0" presId="urn:microsoft.com/office/officeart/2005/8/layout/hList7"/>
    <dgm:cxn modelId="{2624232B-A89F-4C53-A243-2FC1A53F7C17}" type="presParOf" srcId="{AC5929F2-943B-481B-813B-3DC68F8EEBCD}" destId="{A9CFE5D0-7910-4977-B9E9-A52339781A15}" srcOrd="2" destOrd="0" presId="urn:microsoft.com/office/officeart/2005/8/layout/hList7"/>
    <dgm:cxn modelId="{2A147BA0-BE41-49AD-8390-495E955D7D76}" type="presParOf" srcId="{AC5929F2-943B-481B-813B-3DC68F8EEBCD}" destId="{4B57CBE9-931A-4D30-8543-B0F6A450AD06}" srcOrd="3" destOrd="0" presId="urn:microsoft.com/office/officeart/2005/8/layout/hList7"/>
    <dgm:cxn modelId="{B420DE91-ED4A-4B47-8D11-74EFDEB6A4BA}" type="presParOf" srcId="{35037550-72FE-4452-A019-E7C2AF5D2BAF}" destId="{9DF44D3F-B145-4E6D-88FD-BCF7F1FC7396}" srcOrd="1" destOrd="0" presId="urn:microsoft.com/office/officeart/2005/8/layout/hList7"/>
    <dgm:cxn modelId="{05E28E6B-0011-4024-AC7C-AC4E2051747F}" type="presParOf" srcId="{35037550-72FE-4452-A019-E7C2AF5D2BAF}" destId="{74C139AD-954B-4257-AB7D-BB2C051A5DF0}" srcOrd="2" destOrd="0" presId="urn:microsoft.com/office/officeart/2005/8/layout/hList7"/>
    <dgm:cxn modelId="{B815EF1D-1D56-459B-8005-686B1AE64F08}" type="presParOf" srcId="{74C139AD-954B-4257-AB7D-BB2C051A5DF0}" destId="{C69457BA-F16D-4123-A455-5DFE5BEC1493}" srcOrd="0" destOrd="0" presId="urn:microsoft.com/office/officeart/2005/8/layout/hList7"/>
    <dgm:cxn modelId="{D135A106-535A-444B-8793-693934017041}" type="presParOf" srcId="{74C139AD-954B-4257-AB7D-BB2C051A5DF0}" destId="{4D0D8436-1A95-44AA-81B3-B2D7285CAC8A}" srcOrd="1" destOrd="0" presId="urn:microsoft.com/office/officeart/2005/8/layout/hList7"/>
    <dgm:cxn modelId="{D6A29463-D1CC-4CA8-BAC4-EEF11EE45193}" type="presParOf" srcId="{74C139AD-954B-4257-AB7D-BB2C051A5DF0}" destId="{57800514-51A4-4C5B-8738-317AAF873054}" srcOrd="2" destOrd="0" presId="urn:microsoft.com/office/officeart/2005/8/layout/hList7"/>
    <dgm:cxn modelId="{AA524F8D-8BBC-475B-BD2E-2672AC214084}" type="presParOf" srcId="{74C139AD-954B-4257-AB7D-BB2C051A5DF0}" destId="{5B636B01-65F1-423B-ACAD-1AEBC6CC5435}" srcOrd="3" destOrd="0" presId="urn:microsoft.com/office/officeart/2005/8/layout/hList7"/>
    <dgm:cxn modelId="{A1F9AAC5-415A-4F9C-9D12-48C95B0CB562}" type="presParOf" srcId="{35037550-72FE-4452-A019-E7C2AF5D2BAF}" destId="{463B6AD7-0A61-46D1-ACDB-94222C07694F}" srcOrd="3" destOrd="0" presId="urn:microsoft.com/office/officeart/2005/8/layout/hList7"/>
    <dgm:cxn modelId="{96EEB148-6236-4293-B6BE-75C48DB48F8B}" type="presParOf" srcId="{35037550-72FE-4452-A019-E7C2AF5D2BAF}" destId="{631C170A-86EA-47E4-9DD7-7314BA06B7EE}" srcOrd="4" destOrd="0" presId="urn:microsoft.com/office/officeart/2005/8/layout/hList7"/>
    <dgm:cxn modelId="{DCCDD05D-340F-47F8-BCB8-3C9DF8D02994}" type="presParOf" srcId="{631C170A-86EA-47E4-9DD7-7314BA06B7EE}" destId="{9381B5CA-77D6-4328-A2D4-691B98C310E1}" srcOrd="0" destOrd="0" presId="urn:microsoft.com/office/officeart/2005/8/layout/hList7"/>
    <dgm:cxn modelId="{C6A33126-BC06-435F-849E-B277441A1210}" type="presParOf" srcId="{631C170A-86EA-47E4-9DD7-7314BA06B7EE}" destId="{FA55177B-7962-4233-9697-DABB8D147399}" srcOrd="1" destOrd="0" presId="urn:microsoft.com/office/officeart/2005/8/layout/hList7"/>
    <dgm:cxn modelId="{110B0C8B-7838-4911-8E9F-5105F785A956}" type="presParOf" srcId="{631C170A-86EA-47E4-9DD7-7314BA06B7EE}" destId="{E07D572A-C2EF-431A-ABD2-1323302508C1}" srcOrd="2" destOrd="0" presId="urn:microsoft.com/office/officeart/2005/8/layout/hList7"/>
    <dgm:cxn modelId="{51FE4521-1EC9-43DC-979E-E99B53F1BC56}" type="presParOf" srcId="{631C170A-86EA-47E4-9DD7-7314BA06B7EE}" destId="{D5B5C56E-4CB1-422C-B248-1F6D749C28CB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B052A1E0-63CA-4FFA-8DE0-339C58226C31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FA8EADD1-7D29-404A-BF74-055F7EF69065}">
      <dgm:prSet phldrT="[Tekst]" custT="1"/>
      <dgm:spPr/>
      <dgm:t>
        <a:bodyPr/>
        <a:lstStyle/>
        <a:p>
          <a:r>
            <a:rPr lang="pl-PL" sz="2800" dirty="0"/>
            <a:t>List do rodziców</a:t>
          </a:r>
        </a:p>
      </dgm:t>
    </dgm:pt>
    <dgm:pt modelId="{9F0FEF6E-15F2-4B49-8F68-4B2B6F77297C}" type="parTrans" cxnId="{5AA959E0-9771-43A7-B930-1FA48EF8EDB5}">
      <dgm:prSet/>
      <dgm:spPr/>
      <dgm:t>
        <a:bodyPr/>
        <a:lstStyle/>
        <a:p>
          <a:endParaRPr lang="pl-PL"/>
        </a:p>
      </dgm:t>
    </dgm:pt>
    <dgm:pt modelId="{5C5DFF9D-3361-42DD-89C5-C1142F7F7F3F}" type="sibTrans" cxnId="{5AA959E0-9771-43A7-B930-1FA48EF8EDB5}">
      <dgm:prSet/>
      <dgm:spPr/>
      <dgm:t>
        <a:bodyPr/>
        <a:lstStyle/>
        <a:p>
          <a:endParaRPr lang="pl-PL"/>
        </a:p>
      </dgm:t>
    </dgm:pt>
    <dgm:pt modelId="{1D4D2378-FE69-4CAE-A6B5-C7BEE5C7DC39}">
      <dgm:prSet phldrT="[Tekst]"/>
      <dgm:spPr/>
      <dgm:t>
        <a:bodyPr/>
        <a:lstStyle/>
        <a:p>
          <a:r>
            <a:rPr lang="pl-PL" dirty="0"/>
            <a:t>Rozmowy, wspólne poszukiwanie informacji, partnerstwo, słuchanie przemyśleń dziecka</a:t>
          </a:r>
        </a:p>
      </dgm:t>
    </dgm:pt>
    <dgm:pt modelId="{B412BEC9-AACF-4E82-8131-78E989481F04}" type="parTrans" cxnId="{12F59B58-A21D-406D-AD97-ECB795064FD0}">
      <dgm:prSet/>
      <dgm:spPr/>
      <dgm:t>
        <a:bodyPr/>
        <a:lstStyle/>
        <a:p>
          <a:endParaRPr lang="pl-PL"/>
        </a:p>
      </dgm:t>
    </dgm:pt>
    <dgm:pt modelId="{E998FE8B-18F1-4A55-948F-728EB9AE4FDE}" type="sibTrans" cxnId="{12F59B58-A21D-406D-AD97-ECB795064FD0}">
      <dgm:prSet/>
      <dgm:spPr/>
      <dgm:t>
        <a:bodyPr/>
        <a:lstStyle/>
        <a:p>
          <a:endParaRPr lang="pl-PL"/>
        </a:p>
      </dgm:t>
    </dgm:pt>
    <dgm:pt modelId="{659CFF12-0166-4A7A-8728-568D184CC0B0}">
      <dgm:prSet phldrT="[Tekst]" custT="1"/>
      <dgm:spPr/>
      <dgm:t>
        <a:bodyPr/>
        <a:lstStyle/>
        <a:p>
          <a:r>
            <a:rPr lang="pl-PL" sz="2800" dirty="0"/>
            <a:t>Kieszonkowe</a:t>
          </a:r>
        </a:p>
      </dgm:t>
    </dgm:pt>
    <dgm:pt modelId="{9060EABC-17EF-477C-BA16-13F06652C1F2}" type="parTrans" cxnId="{B34C94F9-2851-40C6-AA63-E4985EA06386}">
      <dgm:prSet/>
      <dgm:spPr/>
      <dgm:t>
        <a:bodyPr/>
        <a:lstStyle/>
        <a:p>
          <a:endParaRPr lang="pl-PL"/>
        </a:p>
      </dgm:t>
    </dgm:pt>
    <dgm:pt modelId="{8FCA5886-C06E-45BD-858E-8C84C8110040}" type="sibTrans" cxnId="{B34C94F9-2851-40C6-AA63-E4985EA06386}">
      <dgm:prSet/>
      <dgm:spPr/>
      <dgm:t>
        <a:bodyPr/>
        <a:lstStyle/>
        <a:p>
          <a:endParaRPr lang="pl-PL"/>
        </a:p>
      </dgm:t>
    </dgm:pt>
    <dgm:pt modelId="{842F2A4A-FABC-4EED-A4F4-5BD539CAD8B2}">
      <dgm:prSet phldrT="[Tekst]"/>
      <dgm:spPr/>
      <dgm:t>
        <a:bodyPr/>
        <a:lstStyle/>
        <a:p>
          <a:r>
            <a:rPr lang="pl-PL" dirty="0"/>
            <a:t>Włączanie w praktyczne zarzadzanie pieniędzmi swoimi i całej rodziny (np. drobne zakupy)</a:t>
          </a:r>
        </a:p>
      </dgm:t>
    </dgm:pt>
    <dgm:pt modelId="{DB074988-0874-41ED-B17E-7870CE9822C8}" type="parTrans" cxnId="{15B16F8B-6C95-495A-8174-E64E5FB0F54E}">
      <dgm:prSet/>
      <dgm:spPr/>
      <dgm:t>
        <a:bodyPr/>
        <a:lstStyle/>
        <a:p>
          <a:endParaRPr lang="pl-PL"/>
        </a:p>
      </dgm:t>
    </dgm:pt>
    <dgm:pt modelId="{B431A17A-B6AD-4424-9786-EB4145591D37}" type="sibTrans" cxnId="{15B16F8B-6C95-495A-8174-E64E5FB0F54E}">
      <dgm:prSet/>
      <dgm:spPr/>
      <dgm:t>
        <a:bodyPr/>
        <a:lstStyle/>
        <a:p>
          <a:endParaRPr lang="pl-PL"/>
        </a:p>
      </dgm:t>
    </dgm:pt>
    <dgm:pt modelId="{AD4E69D2-53B1-4DA6-9049-2E3887A0E759}" type="pres">
      <dgm:prSet presAssocID="{B052A1E0-63CA-4FFA-8DE0-339C58226C31}" presName="linear" presStyleCnt="0">
        <dgm:presLayoutVars>
          <dgm:animLvl val="lvl"/>
          <dgm:resizeHandles val="exact"/>
        </dgm:presLayoutVars>
      </dgm:prSet>
      <dgm:spPr/>
    </dgm:pt>
    <dgm:pt modelId="{E3DB1E02-2414-428F-8C71-73E785CCEDC5}" type="pres">
      <dgm:prSet presAssocID="{FA8EADD1-7D29-404A-BF74-055F7EF69065}" presName="parentText" presStyleLbl="node1" presStyleIdx="0" presStyleCnt="2" custLinFactNeighborY="-980">
        <dgm:presLayoutVars>
          <dgm:chMax val="0"/>
          <dgm:bulletEnabled val="1"/>
        </dgm:presLayoutVars>
      </dgm:prSet>
      <dgm:spPr/>
    </dgm:pt>
    <dgm:pt modelId="{F6AFED4A-9E4C-4A91-8CCB-B003FA1BC5C4}" type="pres">
      <dgm:prSet presAssocID="{FA8EADD1-7D29-404A-BF74-055F7EF69065}" presName="childText" presStyleLbl="revTx" presStyleIdx="0" presStyleCnt="2">
        <dgm:presLayoutVars>
          <dgm:bulletEnabled val="1"/>
        </dgm:presLayoutVars>
      </dgm:prSet>
      <dgm:spPr/>
    </dgm:pt>
    <dgm:pt modelId="{C0566444-F4C9-4C76-97CA-1074E0954369}" type="pres">
      <dgm:prSet presAssocID="{659CFF12-0166-4A7A-8728-568D184CC0B0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11FA2E61-41A4-4A76-9B82-DFF9D8C6802B}" type="pres">
      <dgm:prSet presAssocID="{659CFF12-0166-4A7A-8728-568D184CC0B0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8A40855D-6630-419B-B964-847B785EAD53}" type="presOf" srcId="{659CFF12-0166-4A7A-8728-568D184CC0B0}" destId="{C0566444-F4C9-4C76-97CA-1074E0954369}" srcOrd="0" destOrd="0" presId="urn:microsoft.com/office/officeart/2005/8/layout/vList2"/>
    <dgm:cxn modelId="{12F59B58-A21D-406D-AD97-ECB795064FD0}" srcId="{FA8EADD1-7D29-404A-BF74-055F7EF69065}" destId="{1D4D2378-FE69-4CAE-A6B5-C7BEE5C7DC39}" srcOrd="0" destOrd="0" parTransId="{B412BEC9-AACF-4E82-8131-78E989481F04}" sibTransId="{E998FE8B-18F1-4A55-948F-728EB9AE4FDE}"/>
    <dgm:cxn modelId="{0058B658-CBE8-4979-A59A-315FF2D7C81D}" type="presOf" srcId="{1D4D2378-FE69-4CAE-A6B5-C7BEE5C7DC39}" destId="{F6AFED4A-9E4C-4A91-8CCB-B003FA1BC5C4}" srcOrd="0" destOrd="0" presId="urn:microsoft.com/office/officeart/2005/8/layout/vList2"/>
    <dgm:cxn modelId="{831B7082-716A-465A-8D11-31C6689F8991}" type="presOf" srcId="{842F2A4A-FABC-4EED-A4F4-5BD539CAD8B2}" destId="{11FA2E61-41A4-4A76-9B82-DFF9D8C6802B}" srcOrd="0" destOrd="0" presId="urn:microsoft.com/office/officeart/2005/8/layout/vList2"/>
    <dgm:cxn modelId="{15B16F8B-6C95-495A-8174-E64E5FB0F54E}" srcId="{659CFF12-0166-4A7A-8728-568D184CC0B0}" destId="{842F2A4A-FABC-4EED-A4F4-5BD539CAD8B2}" srcOrd="0" destOrd="0" parTransId="{DB074988-0874-41ED-B17E-7870CE9822C8}" sibTransId="{B431A17A-B6AD-4424-9786-EB4145591D37}"/>
    <dgm:cxn modelId="{4738FAC6-0FDC-4920-9A1C-DB94A6631696}" type="presOf" srcId="{FA8EADD1-7D29-404A-BF74-055F7EF69065}" destId="{E3DB1E02-2414-428F-8C71-73E785CCEDC5}" srcOrd="0" destOrd="0" presId="urn:microsoft.com/office/officeart/2005/8/layout/vList2"/>
    <dgm:cxn modelId="{8C8DA3CA-B3BF-4033-95E1-6DD51198DCBE}" type="presOf" srcId="{B052A1E0-63CA-4FFA-8DE0-339C58226C31}" destId="{AD4E69D2-53B1-4DA6-9049-2E3887A0E759}" srcOrd="0" destOrd="0" presId="urn:microsoft.com/office/officeart/2005/8/layout/vList2"/>
    <dgm:cxn modelId="{5AA959E0-9771-43A7-B930-1FA48EF8EDB5}" srcId="{B052A1E0-63CA-4FFA-8DE0-339C58226C31}" destId="{FA8EADD1-7D29-404A-BF74-055F7EF69065}" srcOrd="0" destOrd="0" parTransId="{9F0FEF6E-15F2-4B49-8F68-4B2B6F77297C}" sibTransId="{5C5DFF9D-3361-42DD-89C5-C1142F7F7F3F}"/>
    <dgm:cxn modelId="{B34C94F9-2851-40C6-AA63-E4985EA06386}" srcId="{B052A1E0-63CA-4FFA-8DE0-339C58226C31}" destId="{659CFF12-0166-4A7A-8728-568D184CC0B0}" srcOrd="1" destOrd="0" parTransId="{9060EABC-17EF-477C-BA16-13F06652C1F2}" sibTransId="{8FCA5886-C06E-45BD-858E-8C84C8110040}"/>
    <dgm:cxn modelId="{3E8709DA-8447-4D89-B4EC-B004DB2326F3}" type="presParOf" srcId="{AD4E69D2-53B1-4DA6-9049-2E3887A0E759}" destId="{E3DB1E02-2414-428F-8C71-73E785CCEDC5}" srcOrd="0" destOrd="0" presId="urn:microsoft.com/office/officeart/2005/8/layout/vList2"/>
    <dgm:cxn modelId="{463E1BCD-73E3-4F99-BF0E-62F1FB55C1EC}" type="presParOf" srcId="{AD4E69D2-53B1-4DA6-9049-2E3887A0E759}" destId="{F6AFED4A-9E4C-4A91-8CCB-B003FA1BC5C4}" srcOrd="1" destOrd="0" presId="urn:microsoft.com/office/officeart/2005/8/layout/vList2"/>
    <dgm:cxn modelId="{1212D57A-E7EE-4353-814F-64430179E7FA}" type="presParOf" srcId="{AD4E69D2-53B1-4DA6-9049-2E3887A0E759}" destId="{C0566444-F4C9-4C76-97CA-1074E0954369}" srcOrd="2" destOrd="0" presId="urn:microsoft.com/office/officeart/2005/8/layout/vList2"/>
    <dgm:cxn modelId="{F7FFD66D-463C-46EB-A9F9-9370A81CB012}" type="presParOf" srcId="{AD4E69D2-53B1-4DA6-9049-2E3887A0E759}" destId="{11FA2E61-41A4-4A76-9B82-DFF9D8C6802B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E52EBD1-D1E0-4B62-9461-FC0A2718D1E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7971AB7-6F26-4A29-9700-25B369D541D1}" type="pres">
      <dgm:prSet presAssocID="{BE52EBD1-D1E0-4B62-9461-FC0A2718D1E4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C9835438-F484-4E99-BEAA-91870555A4DD}" type="presOf" srcId="{BE52EBD1-D1E0-4B62-9461-FC0A2718D1E4}" destId="{A7971AB7-6F26-4A29-9700-25B369D541D1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8D22E45-0BC6-4F94-846B-79AE47836CC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C8A2752-EAD7-45DB-B0E9-0129D7A200E6}">
      <dgm:prSet phldrT="[Teks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pl-PL" dirty="0"/>
            <a:t>Osobiste przeżycie sytuacji edukacyjnych</a:t>
          </a:r>
        </a:p>
      </dgm:t>
    </dgm:pt>
    <dgm:pt modelId="{9291B284-9AAF-4799-B80D-E2F24FD8BD8E}" type="parTrans" cxnId="{49526B33-558B-4453-923E-258E79A226DE}">
      <dgm:prSet/>
      <dgm:spPr/>
      <dgm:t>
        <a:bodyPr/>
        <a:lstStyle/>
        <a:p>
          <a:endParaRPr lang="pl-PL"/>
        </a:p>
      </dgm:t>
    </dgm:pt>
    <dgm:pt modelId="{B9099D5D-39DF-4525-B600-D67502C32D79}" type="sibTrans" cxnId="{49526B33-558B-4453-923E-258E79A226DE}">
      <dgm:prSet/>
      <dgm:spPr/>
      <dgm:t>
        <a:bodyPr/>
        <a:lstStyle/>
        <a:p>
          <a:endParaRPr lang="pl-PL"/>
        </a:p>
      </dgm:t>
    </dgm:pt>
    <dgm:pt modelId="{4A03E261-399F-4FB6-ABDB-75B0A21DEC03}">
      <dgm:prSet phldrT="[Tekst]"/>
      <dgm:spPr/>
      <dgm:t>
        <a:bodyPr/>
        <a:lstStyle/>
        <a:p>
          <a:r>
            <a:rPr lang="pl-PL" dirty="0"/>
            <a:t>Zarządzanie pieniędzmi w konkretnych sytuacjach</a:t>
          </a:r>
        </a:p>
      </dgm:t>
    </dgm:pt>
    <dgm:pt modelId="{A6C8C0F2-2647-49AF-9B84-16685E6442F1}" type="parTrans" cxnId="{70341489-ED82-4608-8CDE-725B69366FDB}">
      <dgm:prSet/>
      <dgm:spPr/>
      <dgm:t>
        <a:bodyPr/>
        <a:lstStyle/>
        <a:p>
          <a:endParaRPr lang="pl-PL"/>
        </a:p>
      </dgm:t>
    </dgm:pt>
    <dgm:pt modelId="{5F1CB72A-EE90-4266-8330-05236AACB232}" type="sibTrans" cxnId="{70341489-ED82-4608-8CDE-725B69366FDB}">
      <dgm:prSet/>
      <dgm:spPr/>
      <dgm:t>
        <a:bodyPr/>
        <a:lstStyle/>
        <a:p>
          <a:endParaRPr lang="pl-PL"/>
        </a:p>
      </dgm:t>
    </dgm:pt>
    <dgm:pt modelId="{43DDDA85-3631-457E-B134-FE7C3745F8DB}">
      <dgm:prSet phldrT="[Tekst]"/>
      <dgm:spPr/>
      <dgm:t>
        <a:bodyPr/>
        <a:lstStyle/>
        <a:p>
          <a:r>
            <a:rPr lang="pl-PL" dirty="0"/>
            <a:t>Umiejętność argumentacji (opłacalność)</a:t>
          </a:r>
        </a:p>
      </dgm:t>
    </dgm:pt>
    <dgm:pt modelId="{480A3FC8-80E6-4977-BC01-6233A3F3ED1F}" type="parTrans" cxnId="{1B4B6E36-5053-4CAA-9359-4C7CF487CCAF}">
      <dgm:prSet/>
      <dgm:spPr/>
      <dgm:t>
        <a:bodyPr/>
        <a:lstStyle/>
        <a:p>
          <a:endParaRPr lang="pl-PL"/>
        </a:p>
      </dgm:t>
    </dgm:pt>
    <dgm:pt modelId="{DF87D02F-2C33-4B75-AB36-B28D7921244D}" type="sibTrans" cxnId="{1B4B6E36-5053-4CAA-9359-4C7CF487CCAF}">
      <dgm:prSet/>
      <dgm:spPr/>
      <dgm:t>
        <a:bodyPr/>
        <a:lstStyle/>
        <a:p>
          <a:endParaRPr lang="pl-PL"/>
        </a:p>
      </dgm:t>
    </dgm:pt>
    <dgm:pt modelId="{B8597BB6-23D2-4D94-B1E8-31381FDF511A}">
      <dgm:prSet phldrT="[Tekst]"/>
      <dgm:spPr>
        <a:solidFill>
          <a:srgbClr val="DD502F"/>
        </a:solidFill>
      </dgm:spPr>
      <dgm:t>
        <a:bodyPr/>
        <a:lstStyle/>
        <a:p>
          <a:r>
            <a:rPr lang="pl-PL" dirty="0"/>
            <a:t>Rozumienie humanistycznego wymiaru procesów finansowych </a:t>
          </a:r>
        </a:p>
      </dgm:t>
    </dgm:pt>
    <dgm:pt modelId="{9F6C1A01-EBFA-45E0-B4F6-96F711648FD4}" type="parTrans" cxnId="{80118FFE-60BA-4BE4-B9FD-767FDBB869CC}">
      <dgm:prSet/>
      <dgm:spPr/>
      <dgm:t>
        <a:bodyPr/>
        <a:lstStyle/>
        <a:p>
          <a:endParaRPr lang="pl-PL"/>
        </a:p>
      </dgm:t>
    </dgm:pt>
    <dgm:pt modelId="{5D0120DA-9EC3-4C24-80E2-DF7A2DE7D5EF}" type="sibTrans" cxnId="{80118FFE-60BA-4BE4-B9FD-767FDBB869CC}">
      <dgm:prSet/>
      <dgm:spPr/>
      <dgm:t>
        <a:bodyPr/>
        <a:lstStyle/>
        <a:p>
          <a:endParaRPr lang="pl-PL"/>
        </a:p>
      </dgm:t>
    </dgm:pt>
    <dgm:pt modelId="{7E0CE8CB-6593-475E-9A7A-447F78B8F71C}">
      <dgm:prSet phldrT="[Tekst]"/>
      <dgm:spPr>
        <a:solidFill>
          <a:srgbClr val="8A59B3"/>
        </a:solidFill>
      </dgm:spPr>
      <dgm:t>
        <a:bodyPr/>
        <a:lstStyle/>
        <a:p>
          <a:r>
            <a:rPr lang="pl-PL" dirty="0"/>
            <a:t>Rozwijanie postawy krytycznego myślenia</a:t>
          </a:r>
        </a:p>
      </dgm:t>
    </dgm:pt>
    <dgm:pt modelId="{29CC82F7-38F1-4F4B-A8DF-59F51D021B4F}" type="parTrans" cxnId="{5FC6DC3E-8F1C-4506-8711-0058AB7B6BEF}">
      <dgm:prSet/>
      <dgm:spPr/>
      <dgm:t>
        <a:bodyPr/>
        <a:lstStyle/>
        <a:p>
          <a:endParaRPr lang="pl-PL"/>
        </a:p>
      </dgm:t>
    </dgm:pt>
    <dgm:pt modelId="{6472865F-9CB8-4549-8C07-FBBE427A4D3D}" type="sibTrans" cxnId="{5FC6DC3E-8F1C-4506-8711-0058AB7B6BEF}">
      <dgm:prSet/>
      <dgm:spPr/>
      <dgm:t>
        <a:bodyPr/>
        <a:lstStyle/>
        <a:p>
          <a:endParaRPr lang="pl-PL"/>
        </a:p>
      </dgm:t>
    </dgm:pt>
    <dgm:pt modelId="{F68FC2A2-6D53-4EBD-B02B-66E069D718A9}">
      <dgm:prSet phldrT="[Tekst]"/>
      <dgm:spPr/>
      <dgm:t>
        <a:bodyPr/>
        <a:lstStyle/>
        <a:p>
          <a:r>
            <a:rPr lang="pl-PL" dirty="0"/>
            <a:t>Świadome poruszanie się wśród mechanizmów ekonomicznych</a:t>
          </a:r>
        </a:p>
      </dgm:t>
    </dgm:pt>
    <dgm:pt modelId="{58E6C68C-A4E6-45C2-9962-C1053DAD25BD}" type="parTrans" cxnId="{3DE768F4-B9AA-4BA5-B923-245ED173C824}">
      <dgm:prSet/>
      <dgm:spPr/>
      <dgm:t>
        <a:bodyPr/>
        <a:lstStyle/>
        <a:p>
          <a:endParaRPr lang="pl-PL"/>
        </a:p>
      </dgm:t>
    </dgm:pt>
    <dgm:pt modelId="{E9DAF8DF-ADF9-46E9-9014-E70E61521716}" type="sibTrans" cxnId="{3DE768F4-B9AA-4BA5-B923-245ED173C824}">
      <dgm:prSet/>
      <dgm:spPr/>
      <dgm:t>
        <a:bodyPr/>
        <a:lstStyle/>
        <a:p>
          <a:endParaRPr lang="pl-PL"/>
        </a:p>
      </dgm:t>
    </dgm:pt>
    <dgm:pt modelId="{055C8F7D-602F-431E-A7A0-9406D46A1B42}">
      <dgm:prSet phldrT="[Tekst]"/>
      <dgm:spPr/>
      <dgm:t>
        <a:bodyPr/>
        <a:lstStyle/>
        <a:p>
          <a:r>
            <a:rPr lang="pl-PL" dirty="0"/>
            <a:t>Poznawanie sensu procesów społecznych uwikłanych w te mechanizmy</a:t>
          </a:r>
        </a:p>
      </dgm:t>
    </dgm:pt>
    <dgm:pt modelId="{BE4D833F-3682-4D39-A363-00E2C3C1A567}" type="parTrans" cxnId="{4404A8F4-3D60-4C5E-A268-82954308614D}">
      <dgm:prSet/>
      <dgm:spPr/>
      <dgm:t>
        <a:bodyPr/>
        <a:lstStyle/>
        <a:p>
          <a:endParaRPr lang="pl-PL"/>
        </a:p>
      </dgm:t>
    </dgm:pt>
    <dgm:pt modelId="{A8251AF6-6222-4DBE-A381-9E89157D1E51}" type="sibTrans" cxnId="{4404A8F4-3D60-4C5E-A268-82954308614D}">
      <dgm:prSet/>
      <dgm:spPr/>
      <dgm:t>
        <a:bodyPr/>
        <a:lstStyle/>
        <a:p>
          <a:endParaRPr lang="pl-PL"/>
        </a:p>
      </dgm:t>
    </dgm:pt>
    <dgm:pt modelId="{41B49779-E2A3-4BA0-9CC1-F31D054599C2}">
      <dgm:prSet phldrT="[Tekst]"/>
      <dgm:spPr/>
      <dgm:t>
        <a:bodyPr/>
        <a:lstStyle/>
        <a:p>
          <a:r>
            <a:rPr lang="pl-PL" dirty="0"/>
            <a:t>Krytyczne czytanie tekstów  związanych z pieniędzmi</a:t>
          </a:r>
        </a:p>
      </dgm:t>
    </dgm:pt>
    <dgm:pt modelId="{9AE74B83-FF7D-4CEE-8DCE-E7FE7F554A0D}" type="parTrans" cxnId="{2E0062BB-6DC5-41C4-A9CB-898538C7D1D4}">
      <dgm:prSet/>
      <dgm:spPr/>
      <dgm:t>
        <a:bodyPr/>
        <a:lstStyle/>
        <a:p>
          <a:endParaRPr lang="pl-PL"/>
        </a:p>
      </dgm:t>
    </dgm:pt>
    <dgm:pt modelId="{5C88E91C-C9DD-4484-9F2F-5CECDE2BE34E}" type="sibTrans" cxnId="{2E0062BB-6DC5-41C4-A9CB-898538C7D1D4}">
      <dgm:prSet/>
      <dgm:spPr/>
      <dgm:t>
        <a:bodyPr/>
        <a:lstStyle/>
        <a:p>
          <a:endParaRPr lang="pl-PL"/>
        </a:p>
      </dgm:t>
    </dgm:pt>
    <dgm:pt modelId="{B3C8FED6-04A3-4DC2-B79B-598F113A8DF7}">
      <dgm:prSet phldrT="[Tekst]"/>
      <dgm:spPr/>
      <dgm:t>
        <a:bodyPr/>
        <a:lstStyle/>
        <a:p>
          <a:r>
            <a:rPr lang="pl-PL" dirty="0"/>
            <a:t>Rozwijanie umiejętności wartościowania</a:t>
          </a:r>
        </a:p>
      </dgm:t>
    </dgm:pt>
    <dgm:pt modelId="{2D4303D1-F0F0-4DED-B328-9E7C3D3C59B8}" type="sibTrans" cxnId="{F1A48078-29C8-4ABA-8F95-02190BE14ED1}">
      <dgm:prSet/>
      <dgm:spPr/>
      <dgm:t>
        <a:bodyPr/>
        <a:lstStyle/>
        <a:p>
          <a:endParaRPr lang="pl-PL"/>
        </a:p>
      </dgm:t>
    </dgm:pt>
    <dgm:pt modelId="{CBACF11D-4061-4B1C-8E34-2BAA34C363AF}" type="parTrans" cxnId="{F1A48078-29C8-4ABA-8F95-02190BE14ED1}">
      <dgm:prSet/>
      <dgm:spPr/>
      <dgm:t>
        <a:bodyPr/>
        <a:lstStyle/>
        <a:p>
          <a:endParaRPr lang="pl-PL"/>
        </a:p>
      </dgm:t>
    </dgm:pt>
    <dgm:pt modelId="{03E93D43-DE17-4DB7-981E-8DD2189E029D}">
      <dgm:prSet phldrT="[Tekst]"/>
      <dgm:spPr/>
      <dgm:t>
        <a:bodyPr/>
        <a:lstStyle/>
        <a:p>
          <a:r>
            <a:rPr lang="pl-PL" dirty="0"/>
            <a:t>Namysł nad wyborami (styl życia)</a:t>
          </a:r>
        </a:p>
      </dgm:t>
    </dgm:pt>
    <dgm:pt modelId="{E43BCB0D-A7D2-405A-B774-4CCC28C1B28E}" type="sibTrans" cxnId="{7A99733D-167B-4AF0-BFEC-E673CCBB518D}">
      <dgm:prSet/>
      <dgm:spPr/>
      <dgm:t>
        <a:bodyPr/>
        <a:lstStyle/>
        <a:p>
          <a:endParaRPr lang="pl-PL"/>
        </a:p>
      </dgm:t>
    </dgm:pt>
    <dgm:pt modelId="{FE00E2BD-EC68-41F0-B854-3D964E714BB2}" type="parTrans" cxnId="{7A99733D-167B-4AF0-BFEC-E673CCBB518D}">
      <dgm:prSet/>
      <dgm:spPr/>
      <dgm:t>
        <a:bodyPr/>
        <a:lstStyle/>
        <a:p>
          <a:endParaRPr lang="pl-PL"/>
        </a:p>
      </dgm:t>
    </dgm:pt>
    <dgm:pt modelId="{B0909823-1265-43A6-841D-87EB5146561D}" type="pres">
      <dgm:prSet presAssocID="{28D22E45-0BC6-4F94-846B-79AE47836CC7}" presName="Name0" presStyleCnt="0">
        <dgm:presLayoutVars>
          <dgm:dir/>
          <dgm:animLvl val="lvl"/>
          <dgm:resizeHandles val="exact"/>
        </dgm:presLayoutVars>
      </dgm:prSet>
      <dgm:spPr/>
    </dgm:pt>
    <dgm:pt modelId="{005907D0-B248-4F86-B3B3-18539C1F4CE8}" type="pres">
      <dgm:prSet presAssocID="{5C8A2752-EAD7-45DB-B0E9-0129D7A200E6}" presName="linNode" presStyleCnt="0"/>
      <dgm:spPr/>
    </dgm:pt>
    <dgm:pt modelId="{319660F1-2F52-4A91-84D6-9F31C9996307}" type="pres">
      <dgm:prSet presAssocID="{5C8A2752-EAD7-45DB-B0E9-0129D7A200E6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BC129BBD-30DD-4C8C-A66D-45196E0A4B6D}" type="pres">
      <dgm:prSet presAssocID="{5C8A2752-EAD7-45DB-B0E9-0129D7A200E6}" presName="descendantText" presStyleLbl="alignAccFollowNode1" presStyleIdx="0" presStyleCnt="3">
        <dgm:presLayoutVars>
          <dgm:bulletEnabled val="1"/>
        </dgm:presLayoutVars>
      </dgm:prSet>
      <dgm:spPr/>
    </dgm:pt>
    <dgm:pt modelId="{4AF07DD1-C249-4E0A-B4BF-A222B085869A}" type="pres">
      <dgm:prSet presAssocID="{B9099D5D-39DF-4525-B600-D67502C32D79}" presName="sp" presStyleCnt="0"/>
      <dgm:spPr/>
    </dgm:pt>
    <dgm:pt modelId="{B5EA625C-A6A4-4660-BAC5-A0617445E3DA}" type="pres">
      <dgm:prSet presAssocID="{B8597BB6-23D2-4D94-B1E8-31381FDF511A}" presName="linNode" presStyleCnt="0"/>
      <dgm:spPr/>
    </dgm:pt>
    <dgm:pt modelId="{2AC99134-6BD2-4F30-9C61-D74FE3025E27}" type="pres">
      <dgm:prSet presAssocID="{B8597BB6-23D2-4D94-B1E8-31381FDF511A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C602A7FB-43C9-4BC0-BAED-26E5BDB4B5B4}" type="pres">
      <dgm:prSet presAssocID="{B8597BB6-23D2-4D94-B1E8-31381FDF511A}" presName="descendantText" presStyleLbl="alignAccFollowNode1" presStyleIdx="1" presStyleCnt="3">
        <dgm:presLayoutVars>
          <dgm:bulletEnabled val="1"/>
        </dgm:presLayoutVars>
      </dgm:prSet>
      <dgm:spPr/>
    </dgm:pt>
    <dgm:pt modelId="{D7584B06-4DB9-4EE6-8E28-CED4A76FB4DF}" type="pres">
      <dgm:prSet presAssocID="{5D0120DA-9EC3-4C24-80E2-DF7A2DE7D5EF}" presName="sp" presStyleCnt="0"/>
      <dgm:spPr/>
    </dgm:pt>
    <dgm:pt modelId="{744AA3FA-3968-4091-BAB9-593D982998E6}" type="pres">
      <dgm:prSet presAssocID="{7E0CE8CB-6593-475E-9A7A-447F78B8F71C}" presName="linNode" presStyleCnt="0"/>
      <dgm:spPr/>
    </dgm:pt>
    <dgm:pt modelId="{5C1AE4BB-75FF-443E-B53D-EDC96DA3DAAC}" type="pres">
      <dgm:prSet presAssocID="{7E0CE8CB-6593-475E-9A7A-447F78B8F71C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8BE75EE8-AB19-4052-AB8A-37EA9F2B387E}" type="pres">
      <dgm:prSet presAssocID="{7E0CE8CB-6593-475E-9A7A-447F78B8F71C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3FAE9617-2446-471A-BB81-3CCB06C84F17}" type="presOf" srcId="{B3C8FED6-04A3-4DC2-B79B-598F113A8DF7}" destId="{C602A7FB-43C9-4BC0-BAED-26E5BDB4B5B4}" srcOrd="0" destOrd="0" presId="urn:microsoft.com/office/officeart/2005/8/layout/vList5"/>
    <dgm:cxn modelId="{0D569623-3B99-4147-9071-4B8DC99CD8B8}" type="presOf" srcId="{03E93D43-DE17-4DB7-981E-8DD2189E029D}" destId="{C602A7FB-43C9-4BC0-BAED-26E5BDB4B5B4}" srcOrd="0" destOrd="1" presId="urn:microsoft.com/office/officeart/2005/8/layout/vList5"/>
    <dgm:cxn modelId="{FE841D30-C6FD-4974-8D68-85272AEC7317}" type="presOf" srcId="{055C8F7D-602F-431E-A7A0-9406D46A1B42}" destId="{8BE75EE8-AB19-4052-AB8A-37EA9F2B387E}" srcOrd="0" destOrd="1" presId="urn:microsoft.com/office/officeart/2005/8/layout/vList5"/>
    <dgm:cxn modelId="{49526B33-558B-4453-923E-258E79A226DE}" srcId="{28D22E45-0BC6-4F94-846B-79AE47836CC7}" destId="{5C8A2752-EAD7-45DB-B0E9-0129D7A200E6}" srcOrd="0" destOrd="0" parTransId="{9291B284-9AAF-4799-B80D-E2F24FD8BD8E}" sibTransId="{B9099D5D-39DF-4525-B600-D67502C32D79}"/>
    <dgm:cxn modelId="{1B4B6E36-5053-4CAA-9359-4C7CF487CCAF}" srcId="{5C8A2752-EAD7-45DB-B0E9-0129D7A200E6}" destId="{43DDDA85-3631-457E-B134-FE7C3745F8DB}" srcOrd="1" destOrd="0" parTransId="{480A3FC8-80E6-4977-BC01-6233A3F3ED1F}" sibTransId="{DF87D02F-2C33-4B75-AB36-B28D7921244D}"/>
    <dgm:cxn modelId="{7A99733D-167B-4AF0-BFEC-E673CCBB518D}" srcId="{B8597BB6-23D2-4D94-B1E8-31381FDF511A}" destId="{03E93D43-DE17-4DB7-981E-8DD2189E029D}" srcOrd="1" destOrd="0" parTransId="{FE00E2BD-EC68-41F0-B854-3D964E714BB2}" sibTransId="{E43BCB0D-A7D2-405A-B774-4CCC28C1B28E}"/>
    <dgm:cxn modelId="{5FC6DC3E-8F1C-4506-8711-0058AB7B6BEF}" srcId="{28D22E45-0BC6-4F94-846B-79AE47836CC7}" destId="{7E0CE8CB-6593-475E-9A7A-447F78B8F71C}" srcOrd="2" destOrd="0" parTransId="{29CC82F7-38F1-4F4B-A8DF-59F51D021B4F}" sibTransId="{6472865F-9CB8-4549-8C07-FBBE427A4D3D}"/>
    <dgm:cxn modelId="{857C5249-D9ED-4471-A188-35CB7C16A6FE}" type="presOf" srcId="{41B49779-E2A3-4BA0-9CC1-F31D054599C2}" destId="{BC129BBD-30DD-4C8C-A66D-45196E0A4B6D}" srcOrd="0" destOrd="2" presId="urn:microsoft.com/office/officeart/2005/8/layout/vList5"/>
    <dgm:cxn modelId="{936FB14A-FE4E-4F55-AB19-2373AF8E14F2}" type="presOf" srcId="{F68FC2A2-6D53-4EBD-B02B-66E069D718A9}" destId="{8BE75EE8-AB19-4052-AB8A-37EA9F2B387E}" srcOrd="0" destOrd="0" presId="urn:microsoft.com/office/officeart/2005/8/layout/vList5"/>
    <dgm:cxn modelId="{827DBF51-90F7-47E2-8855-DFF7DFF651C5}" type="presOf" srcId="{5C8A2752-EAD7-45DB-B0E9-0129D7A200E6}" destId="{319660F1-2F52-4A91-84D6-9F31C9996307}" srcOrd="0" destOrd="0" presId="urn:microsoft.com/office/officeart/2005/8/layout/vList5"/>
    <dgm:cxn modelId="{F1A48078-29C8-4ABA-8F95-02190BE14ED1}" srcId="{B8597BB6-23D2-4D94-B1E8-31381FDF511A}" destId="{B3C8FED6-04A3-4DC2-B79B-598F113A8DF7}" srcOrd="0" destOrd="0" parTransId="{CBACF11D-4061-4B1C-8E34-2BAA34C363AF}" sibTransId="{2D4303D1-F0F0-4DED-B328-9E7C3D3C59B8}"/>
    <dgm:cxn modelId="{70341489-ED82-4608-8CDE-725B69366FDB}" srcId="{5C8A2752-EAD7-45DB-B0E9-0129D7A200E6}" destId="{4A03E261-399F-4FB6-ABDB-75B0A21DEC03}" srcOrd="0" destOrd="0" parTransId="{A6C8C0F2-2647-49AF-9B84-16685E6442F1}" sibTransId="{5F1CB72A-EE90-4266-8330-05236AACB232}"/>
    <dgm:cxn modelId="{517FF4A7-1C16-4E64-BCEE-8150084D7BD6}" type="presOf" srcId="{43DDDA85-3631-457E-B134-FE7C3745F8DB}" destId="{BC129BBD-30DD-4C8C-A66D-45196E0A4B6D}" srcOrd="0" destOrd="1" presId="urn:microsoft.com/office/officeart/2005/8/layout/vList5"/>
    <dgm:cxn modelId="{206D05B1-7B05-4F0A-A5D9-2E2655C67F30}" type="presOf" srcId="{7E0CE8CB-6593-475E-9A7A-447F78B8F71C}" destId="{5C1AE4BB-75FF-443E-B53D-EDC96DA3DAAC}" srcOrd="0" destOrd="0" presId="urn:microsoft.com/office/officeart/2005/8/layout/vList5"/>
    <dgm:cxn modelId="{2E0062BB-6DC5-41C4-A9CB-898538C7D1D4}" srcId="{5C8A2752-EAD7-45DB-B0E9-0129D7A200E6}" destId="{41B49779-E2A3-4BA0-9CC1-F31D054599C2}" srcOrd="2" destOrd="0" parTransId="{9AE74B83-FF7D-4CEE-8DCE-E7FE7F554A0D}" sibTransId="{5C88E91C-C9DD-4484-9F2F-5CECDE2BE34E}"/>
    <dgm:cxn modelId="{3C99C1E8-B131-4989-BEE0-97D9E146A1F0}" type="presOf" srcId="{28D22E45-0BC6-4F94-846B-79AE47836CC7}" destId="{B0909823-1265-43A6-841D-87EB5146561D}" srcOrd="0" destOrd="0" presId="urn:microsoft.com/office/officeart/2005/8/layout/vList5"/>
    <dgm:cxn modelId="{6D7C39F0-F5A1-408D-B06F-98C9B1DF6B50}" type="presOf" srcId="{B8597BB6-23D2-4D94-B1E8-31381FDF511A}" destId="{2AC99134-6BD2-4F30-9C61-D74FE3025E27}" srcOrd="0" destOrd="0" presId="urn:microsoft.com/office/officeart/2005/8/layout/vList5"/>
    <dgm:cxn modelId="{3DE768F4-B9AA-4BA5-B923-245ED173C824}" srcId="{7E0CE8CB-6593-475E-9A7A-447F78B8F71C}" destId="{F68FC2A2-6D53-4EBD-B02B-66E069D718A9}" srcOrd="0" destOrd="0" parTransId="{58E6C68C-A4E6-45C2-9962-C1053DAD25BD}" sibTransId="{E9DAF8DF-ADF9-46E9-9014-E70E61521716}"/>
    <dgm:cxn modelId="{4404A8F4-3D60-4C5E-A268-82954308614D}" srcId="{7E0CE8CB-6593-475E-9A7A-447F78B8F71C}" destId="{055C8F7D-602F-431E-A7A0-9406D46A1B42}" srcOrd="1" destOrd="0" parTransId="{BE4D833F-3682-4D39-A363-00E2C3C1A567}" sibTransId="{A8251AF6-6222-4DBE-A381-9E89157D1E51}"/>
    <dgm:cxn modelId="{80118FFE-60BA-4BE4-B9FD-767FDBB869CC}" srcId="{28D22E45-0BC6-4F94-846B-79AE47836CC7}" destId="{B8597BB6-23D2-4D94-B1E8-31381FDF511A}" srcOrd="1" destOrd="0" parTransId="{9F6C1A01-EBFA-45E0-B4F6-96F711648FD4}" sibTransId="{5D0120DA-9EC3-4C24-80E2-DF7A2DE7D5EF}"/>
    <dgm:cxn modelId="{14EEF7FE-2476-46D5-B845-9C067DEEF813}" type="presOf" srcId="{4A03E261-399F-4FB6-ABDB-75B0A21DEC03}" destId="{BC129BBD-30DD-4C8C-A66D-45196E0A4B6D}" srcOrd="0" destOrd="0" presId="urn:microsoft.com/office/officeart/2005/8/layout/vList5"/>
    <dgm:cxn modelId="{DAB2FA4A-8A67-43E0-89FA-C726E7C4B833}" type="presParOf" srcId="{B0909823-1265-43A6-841D-87EB5146561D}" destId="{005907D0-B248-4F86-B3B3-18539C1F4CE8}" srcOrd="0" destOrd="0" presId="urn:microsoft.com/office/officeart/2005/8/layout/vList5"/>
    <dgm:cxn modelId="{68DC8CF5-DC1D-4FBC-850D-FA036F4E3666}" type="presParOf" srcId="{005907D0-B248-4F86-B3B3-18539C1F4CE8}" destId="{319660F1-2F52-4A91-84D6-9F31C9996307}" srcOrd="0" destOrd="0" presId="urn:microsoft.com/office/officeart/2005/8/layout/vList5"/>
    <dgm:cxn modelId="{4DAEEA9E-F1B8-4B52-BDE9-8B3107CE0777}" type="presParOf" srcId="{005907D0-B248-4F86-B3B3-18539C1F4CE8}" destId="{BC129BBD-30DD-4C8C-A66D-45196E0A4B6D}" srcOrd="1" destOrd="0" presId="urn:microsoft.com/office/officeart/2005/8/layout/vList5"/>
    <dgm:cxn modelId="{1938D363-C26E-4F74-BCCB-FDF39ABDF3BE}" type="presParOf" srcId="{B0909823-1265-43A6-841D-87EB5146561D}" destId="{4AF07DD1-C249-4E0A-B4BF-A222B085869A}" srcOrd="1" destOrd="0" presId="urn:microsoft.com/office/officeart/2005/8/layout/vList5"/>
    <dgm:cxn modelId="{91251E3A-5441-4C49-A117-A0A8BEF912C3}" type="presParOf" srcId="{B0909823-1265-43A6-841D-87EB5146561D}" destId="{B5EA625C-A6A4-4660-BAC5-A0617445E3DA}" srcOrd="2" destOrd="0" presId="urn:microsoft.com/office/officeart/2005/8/layout/vList5"/>
    <dgm:cxn modelId="{2BDF35F5-5E0B-4877-9DCE-241F405C502A}" type="presParOf" srcId="{B5EA625C-A6A4-4660-BAC5-A0617445E3DA}" destId="{2AC99134-6BD2-4F30-9C61-D74FE3025E27}" srcOrd="0" destOrd="0" presId="urn:microsoft.com/office/officeart/2005/8/layout/vList5"/>
    <dgm:cxn modelId="{6F4E5A9A-CBED-411A-A690-68BC2CD7495F}" type="presParOf" srcId="{B5EA625C-A6A4-4660-BAC5-A0617445E3DA}" destId="{C602A7FB-43C9-4BC0-BAED-26E5BDB4B5B4}" srcOrd="1" destOrd="0" presId="urn:microsoft.com/office/officeart/2005/8/layout/vList5"/>
    <dgm:cxn modelId="{7DF133C3-010C-4A76-8C0A-F11439786004}" type="presParOf" srcId="{B0909823-1265-43A6-841D-87EB5146561D}" destId="{D7584B06-4DB9-4EE6-8E28-CED4A76FB4DF}" srcOrd="3" destOrd="0" presId="urn:microsoft.com/office/officeart/2005/8/layout/vList5"/>
    <dgm:cxn modelId="{8CDE5475-286B-4D04-B855-C4C1246BD29D}" type="presParOf" srcId="{B0909823-1265-43A6-841D-87EB5146561D}" destId="{744AA3FA-3968-4091-BAB9-593D982998E6}" srcOrd="4" destOrd="0" presId="urn:microsoft.com/office/officeart/2005/8/layout/vList5"/>
    <dgm:cxn modelId="{450614C8-6DC2-49F3-890E-2AFAFB32AA84}" type="presParOf" srcId="{744AA3FA-3968-4091-BAB9-593D982998E6}" destId="{5C1AE4BB-75FF-443E-B53D-EDC96DA3DAAC}" srcOrd="0" destOrd="0" presId="urn:microsoft.com/office/officeart/2005/8/layout/vList5"/>
    <dgm:cxn modelId="{99C97992-CED1-45A5-AF4F-3E7A4990C1F2}" type="presParOf" srcId="{744AA3FA-3968-4091-BAB9-593D982998E6}" destId="{8BE75EE8-AB19-4052-AB8A-37EA9F2B387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FC73D2E-43B2-4873-B403-A69825C5E9CD}" type="doc">
      <dgm:prSet loTypeId="urn:microsoft.com/office/officeart/2005/8/layout/cycle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93BB73C7-E17B-4776-A36D-D37086693DA0}">
      <dgm:prSet phldrT="[Tekst]" custT="1"/>
      <dgm:spPr/>
      <dgm:t>
        <a:bodyPr/>
        <a:lstStyle/>
        <a:p>
          <a:r>
            <a:rPr lang="pl-PL" sz="1600" dirty="0"/>
            <a:t>Pieniądze</a:t>
          </a:r>
        </a:p>
      </dgm:t>
    </dgm:pt>
    <dgm:pt modelId="{9EF8B600-6EA6-4A76-AE1B-F68F172DE0C9}" type="parTrans" cxnId="{93555684-A38C-451F-BC46-9F6487A1C3FD}">
      <dgm:prSet/>
      <dgm:spPr/>
      <dgm:t>
        <a:bodyPr/>
        <a:lstStyle/>
        <a:p>
          <a:endParaRPr lang="pl-PL"/>
        </a:p>
      </dgm:t>
    </dgm:pt>
    <dgm:pt modelId="{6D7FEA25-3C8E-4822-BEE3-B0E372D97A45}" type="sibTrans" cxnId="{93555684-A38C-451F-BC46-9F6487A1C3FD}">
      <dgm:prSet/>
      <dgm:spPr/>
      <dgm:t>
        <a:bodyPr/>
        <a:lstStyle/>
        <a:p>
          <a:endParaRPr lang="pl-PL" sz="1600"/>
        </a:p>
      </dgm:t>
    </dgm:pt>
    <dgm:pt modelId="{351C05E0-7DF9-405C-8479-E31AC8870269}">
      <dgm:prSet phldrT="[Tekst]" custT="1"/>
      <dgm:spPr/>
      <dgm:t>
        <a:bodyPr/>
        <a:lstStyle/>
        <a:p>
          <a:r>
            <a:rPr lang="pl-PL" sz="1600" dirty="0"/>
            <a:t>Zarabianie pieniędzy</a:t>
          </a:r>
        </a:p>
      </dgm:t>
    </dgm:pt>
    <dgm:pt modelId="{27D4E1F3-9061-4EB5-B3E4-B8062A352A24}" type="parTrans" cxnId="{D4F74D43-85A4-418D-8A86-0F9B97B2B801}">
      <dgm:prSet/>
      <dgm:spPr/>
      <dgm:t>
        <a:bodyPr/>
        <a:lstStyle/>
        <a:p>
          <a:endParaRPr lang="pl-PL"/>
        </a:p>
      </dgm:t>
    </dgm:pt>
    <dgm:pt modelId="{E6D6E475-F421-42A3-A17D-63767607C8D7}" type="sibTrans" cxnId="{D4F74D43-85A4-418D-8A86-0F9B97B2B801}">
      <dgm:prSet/>
      <dgm:spPr/>
      <dgm:t>
        <a:bodyPr/>
        <a:lstStyle/>
        <a:p>
          <a:endParaRPr lang="pl-PL" sz="1600"/>
        </a:p>
      </dgm:t>
    </dgm:pt>
    <dgm:pt modelId="{EB45D3F7-42A0-4ECC-ABB0-8A0ACDF8F5C5}">
      <dgm:prSet phldrT="[Tekst]" custT="1"/>
      <dgm:spPr/>
      <dgm:t>
        <a:bodyPr/>
        <a:lstStyle/>
        <a:p>
          <a:r>
            <a:rPr lang="pl-PL" sz="1600" dirty="0"/>
            <a:t>Instytucje finansowe</a:t>
          </a:r>
        </a:p>
      </dgm:t>
    </dgm:pt>
    <dgm:pt modelId="{20E5C8D6-5938-44BE-861A-E61096190319}" type="parTrans" cxnId="{F751F7B8-0BE9-4E49-B73F-477DF90B9269}">
      <dgm:prSet/>
      <dgm:spPr/>
      <dgm:t>
        <a:bodyPr/>
        <a:lstStyle/>
        <a:p>
          <a:endParaRPr lang="pl-PL"/>
        </a:p>
      </dgm:t>
    </dgm:pt>
    <dgm:pt modelId="{9BD61BE3-30B1-428B-BC01-318B3776EC92}" type="sibTrans" cxnId="{F751F7B8-0BE9-4E49-B73F-477DF90B9269}">
      <dgm:prSet/>
      <dgm:spPr/>
      <dgm:t>
        <a:bodyPr/>
        <a:lstStyle/>
        <a:p>
          <a:endParaRPr lang="pl-PL" sz="1600"/>
        </a:p>
      </dgm:t>
    </dgm:pt>
    <dgm:pt modelId="{07B30269-CA7A-4C00-84CA-B04EB4FCEED9}">
      <dgm:prSet phldrT="[Tekst]" custT="1"/>
      <dgm:spPr/>
      <dgm:t>
        <a:bodyPr/>
        <a:lstStyle/>
        <a:p>
          <a:r>
            <a:rPr lang="pl-PL" sz="1600" dirty="0"/>
            <a:t>Oszczędzanie i inwestowanie</a:t>
          </a:r>
        </a:p>
      </dgm:t>
    </dgm:pt>
    <dgm:pt modelId="{2EEB468F-A7AC-4A2B-913B-1AA5384D14EB}" type="parTrans" cxnId="{D079E139-630C-4DEB-8A51-3C1E86A038FC}">
      <dgm:prSet/>
      <dgm:spPr/>
      <dgm:t>
        <a:bodyPr/>
        <a:lstStyle/>
        <a:p>
          <a:endParaRPr lang="pl-PL"/>
        </a:p>
      </dgm:t>
    </dgm:pt>
    <dgm:pt modelId="{2803ABAE-B862-44C1-BBBF-D9E30D2BD784}" type="sibTrans" cxnId="{D079E139-630C-4DEB-8A51-3C1E86A038FC}">
      <dgm:prSet/>
      <dgm:spPr/>
      <dgm:t>
        <a:bodyPr/>
        <a:lstStyle/>
        <a:p>
          <a:endParaRPr lang="pl-PL" sz="1600"/>
        </a:p>
      </dgm:t>
    </dgm:pt>
    <dgm:pt modelId="{AD6434C1-C5E9-4CF4-A68C-1F9B36EAF9B9}">
      <dgm:prSet phldrT="[Tekst]" custT="1"/>
      <dgm:spPr/>
      <dgm:t>
        <a:bodyPr/>
        <a:lstStyle/>
        <a:p>
          <a:r>
            <a:rPr lang="pl-PL" sz="1600" dirty="0"/>
            <a:t>Solidarność i wzajemna pomoc</a:t>
          </a:r>
        </a:p>
      </dgm:t>
    </dgm:pt>
    <dgm:pt modelId="{1E4B7199-6934-45F0-8C5E-22B7EACD0ADB}" type="parTrans" cxnId="{17F6489D-8248-4785-8BC7-52BC07ECD716}">
      <dgm:prSet/>
      <dgm:spPr/>
      <dgm:t>
        <a:bodyPr/>
        <a:lstStyle/>
        <a:p>
          <a:endParaRPr lang="pl-PL"/>
        </a:p>
      </dgm:t>
    </dgm:pt>
    <dgm:pt modelId="{9AA455C9-862B-4F24-AC23-AE3F1D437B26}" type="sibTrans" cxnId="{17F6489D-8248-4785-8BC7-52BC07ECD716}">
      <dgm:prSet/>
      <dgm:spPr/>
      <dgm:t>
        <a:bodyPr/>
        <a:lstStyle/>
        <a:p>
          <a:endParaRPr lang="pl-PL" sz="1600"/>
        </a:p>
      </dgm:t>
    </dgm:pt>
    <dgm:pt modelId="{C01C7346-2760-48ED-BF9E-996C671AEA66}">
      <dgm:prSet phldrT="[Tekst]" custT="1"/>
      <dgm:spPr/>
      <dgm:t>
        <a:bodyPr/>
        <a:lstStyle/>
        <a:p>
          <a:r>
            <a:rPr lang="pl-PL" sz="1600" dirty="0"/>
            <a:t>Sklep</a:t>
          </a:r>
        </a:p>
      </dgm:t>
    </dgm:pt>
    <dgm:pt modelId="{10E6B8D0-6B4F-49DF-A3EC-39938CD7051E}" type="parTrans" cxnId="{3E23526A-9436-4AE5-A8CA-22EAEC914A7B}">
      <dgm:prSet/>
      <dgm:spPr/>
      <dgm:t>
        <a:bodyPr/>
        <a:lstStyle/>
        <a:p>
          <a:endParaRPr lang="pl-PL"/>
        </a:p>
      </dgm:t>
    </dgm:pt>
    <dgm:pt modelId="{B3368D67-58FD-4E39-BF67-0851757F1D0B}" type="sibTrans" cxnId="{3E23526A-9436-4AE5-A8CA-22EAEC914A7B}">
      <dgm:prSet/>
      <dgm:spPr/>
      <dgm:t>
        <a:bodyPr/>
        <a:lstStyle/>
        <a:p>
          <a:endParaRPr lang="pl-PL" sz="1600"/>
        </a:p>
      </dgm:t>
    </dgm:pt>
    <dgm:pt modelId="{4B981A07-F376-463D-91B5-892FFEA2C540}">
      <dgm:prSet phldrT="[Tekst]" custT="1"/>
      <dgm:spPr/>
      <dgm:t>
        <a:bodyPr/>
        <a:lstStyle/>
        <a:p>
          <a:r>
            <a:rPr lang="pl-PL" sz="1600" dirty="0"/>
            <a:t>Gospodarstwo domowe</a:t>
          </a:r>
        </a:p>
      </dgm:t>
    </dgm:pt>
    <dgm:pt modelId="{57F5D812-B8DC-4C50-86F5-F001A75F6172}" type="parTrans" cxnId="{738F7205-3472-4CB2-8147-99BBF0A1E067}">
      <dgm:prSet/>
      <dgm:spPr/>
      <dgm:t>
        <a:bodyPr/>
        <a:lstStyle/>
        <a:p>
          <a:endParaRPr lang="pl-PL"/>
        </a:p>
      </dgm:t>
    </dgm:pt>
    <dgm:pt modelId="{FF4B19CB-618A-4D40-901A-5ECBABB3D222}" type="sibTrans" cxnId="{738F7205-3472-4CB2-8147-99BBF0A1E067}">
      <dgm:prSet/>
      <dgm:spPr/>
      <dgm:t>
        <a:bodyPr/>
        <a:lstStyle/>
        <a:p>
          <a:endParaRPr lang="pl-PL" sz="1600"/>
        </a:p>
      </dgm:t>
    </dgm:pt>
    <dgm:pt modelId="{A57D0BAE-E5E3-47FA-B4DA-7B2C54E15FFB}">
      <dgm:prSet phldrT="[Tekst]" custT="1"/>
      <dgm:spPr/>
      <dgm:t>
        <a:bodyPr/>
        <a:lstStyle/>
        <a:p>
          <a:r>
            <a:rPr lang="pl-PL" sz="1600" dirty="0"/>
            <a:t>Przedsiębiorstwo</a:t>
          </a:r>
        </a:p>
      </dgm:t>
    </dgm:pt>
    <dgm:pt modelId="{11BCB7BB-857A-45B5-B2FA-16FF7A1962E1}" type="parTrans" cxnId="{5AB291F7-268E-45F5-861C-68F1C5EA7649}">
      <dgm:prSet/>
      <dgm:spPr/>
      <dgm:t>
        <a:bodyPr/>
        <a:lstStyle/>
        <a:p>
          <a:endParaRPr lang="pl-PL"/>
        </a:p>
      </dgm:t>
    </dgm:pt>
    <dgm:pt modelId="{8A7E8C80-CCA1-4345-9C9B-0C65B7B63A93}" type="sibTrans" cxnId="{5AB291F7-268E-45F5-861C-68F1C5EA7649}">
      <dgm:prSet/>
      <dgm:spPr/>
      <dgm:t>
        <a:bodyPr/>
        <a:lstStyle/>
        <a:p>
          <a:endParaRPr lang="pl-PL" sz="1600"/>
        </a:p>
      </dgm:t>
    </dgm:pt>
    <dgm:pt modelId="{F7DD8B46-E147-4A49-90A8-09AD3881235E}" type="pres">
      <dgm:prSet presAssocID="{9FC73D2E-43B2-4873-B403-A69825C5E9CD}" presName="cycle" presStyleCnt="0">
        <dgm:presLayoutVars>
          <dgm:dir/>
          <dgm:resizeHandles val="exact"/>
        </dgm:presLayoutVars>
      </dgm:prSet>
      <dgm:spPr/>
    </dgm:pt>
    <dgm:pt modelId="{49A41D1F-5999-493A-A27C-BF101FB8EB8C}" type="pres">
      <dgm:prSet presAssocID="{93BB73C7-E17B-4776-A36D-D37086693DA0}" presName="node" presStyleLbl="node1" presStyleIdx="0" presStyleCnt="8" custScaleX="120507" custScaleY="177742">
        <dgm:presLayoutVars>
          <dgm:bulletEnabled val="1"/>
        </dgm:presLayoutVars>
      </dgm:prSet>
      <dgm:spPr/>
    </dgm:pt>
    <dgm:pt modelId="{9EE8C670-3B90-4060-99DD-720A1F9C0212}" type="pres">
      <dgm:prSet presAssocID="{93BB73C7-E17B-4776-A36D-D37086693DA0}" presName="spNode" presStyleCnt="0"/>
      <dgm:spPr/>
    </dgm:pt>
    <dgm:pt modelId="{DD206767-772C-4266-BF0B-0E9B889C4CF8}" type="pres">
      <dgm:prSet presAssocID="{6D7FEA25-3C8E-4822-BEE3-B0E372D97A45}" presName="sibTrans" presStyleLbl="sibTrans1D1" presStyleIdx="0" presStyleCnt="8"/>
      <dgm:spPr/>
    </dgm:pt>
    <dgm:pt modelId="{0DC32615-62E5-4634-8BE5-DBF591E755F0}" type="pres">
      <dgm:prSet presAssocID="{351C05E0-7DF9-405C-8479-E31AC8870269}" presName="node" presStyleLbl="node1" presStyleIdx="1" presStyleCnt="8" custScaleX="157455" custScaleY="174985">
        <dgm:presLayoutVars>
          <dgm:bulletEnabled val="1"/>
        </dgm:presLayoutVars>
      </dgm:prSet>
      <dgm:spPr/>
    </dgm:pt>
    <dgm:pt modelId="{D58B69C2-5486-4189-8075-EC3290737CA1}" type="pres">
      <dgm:prSet presAssocID="{351C05E0-7DF9-405C-8479-E31AC8870269}" presName="spNode" presStyleCnt="0"/>
      <dgm:spPr/>
    </dgm:pt>
    <dgm:pt modelId="{90375858-320C-4606-BF21-5D0BB3C63EE2}" type="pres">
      <dgm:prSet presAssocID="{E6D6E475-F421-42A3-A17D-63767607C8D7}" presName="sibTrans" presStyleLbl="sibTrans1D1" presStyleIdx="1" presStyleCnt="8"/>
      <dgm:spPr/>
    </dgm:pt>
    <dgm:pt modelId="{0BD86B44-B317-43CC-9F58-49D22BD9249B}" type="pres">
      <dgm:prSet presAssocID="{4B981A07-F376-463D-91B5-892FFEA2C540}" presName="node" presStyleLbl="node1" presStyleIdx="2" presStyleCnt="8" custAng="0" custScaleX="184167" custScaleY="164297">
        <dgm:presLayoutVars>
          <dgm:bulletEnabled val="1"/>
        </dgm:presLayoutVars>
      </dgm:prSet>
      <dgm:spPr/>
    </dgm:pt>
    <dgm:pt modelId="{01159E6E-C8C3-4724-A891-C1738ECEE0DB}" type="pres">
      <dgm:prSet presAssocID="{4B981A07-F376-463D-91B5-892FFEA2C540}" presName="spNode" presStyleCnt="0"/>
      <dgm:spPr/>
    </dgm:pt>
    <dgm:pt modelId="{C797FE6B-BE84-4E7E-8CE1-5663AACC39D0}" type="pres">
      <dgm:prSet presAssocID="{FF4B19CB-618A-4D40-901A-5ECBABB3D222}" presName="sibTrans" presStyleLbl="sibTrans1D1" presStyleIdx="2" presStyleCnt="8"/>
      <dgm:spPr/>
    </dgm:pt>
    <dgm:pt modelId="{AACC3DB0-95B4-49A0-A4DB-9B28F75AE565}" type="pres">
      <dgm:prSet presAssocID="{A57D0BAE-E5E3-47FA-B4DA-7B2C54E15FFB}" presName="node" presStyleLbl="node1" presStyleIdx="3" presStyleCnt="8" custScaleX="217789" custScaleY="153610" custRadScaleRad="100623" custRadScaleInc="-46052">
        <dgm:presLayoutVars>
          <dgm:bulletEnabled val="1"/>
        </dgm:presLayoutVars>
      </dgm:prSet>
      <dgm:spPr/>
    </dgm:pt>
    <dgm:pt modelId="{2239D33C-356C-4E21-816E-457A1825E335}" type="pres">
      <dgm:prSet presAssocID="{A57D0BAE-E5E3-47FA-B4DA-7B2C54E15FFB}" presName="spNode" presStyleCnt="0"/>
      <dgm:spPr/>
    </dgm:pt>
    <dgm:pt modelId="{7A862620-C9DB-4688-86D6-102C6D2E9E79}" type="pres">
      <dgm:prSet presAssocID="{8A7E8C80-CCA1-4345-9C9B-0C65B7B63A93}" presName="sibTrans" presStyleLbl="sibTrans1D1" presStyleIdx="3" presStyleCnt="8"/>
      <dgm:spPr/>
    </dgm:pt>
    <dgm:pt modelId="{059D83E0-7061-48CF-B994-D2001488F132}" type="pres">
      <dgm:prSet presAssocID="{C01C7346-2760-48ED-BF9E-996C671AEA66}" presName="node" presStyleLbl="node1" presStyleIdx="4" presStyleCnt="8" custScaleX="119605" custScaleY="201626">
        <dgm:presLayoutVars>
          <dgm:bulletEnabled val="1"/>
        </dgm:presLayoutVars>
      </dgm:prSet>
      <dgm:spPr/>
    </dgm:pt>
    <dgm:pt modelId="{F541F267-7CDD-4012-8FB8-E262A940FB2A}" type="pres">
      <dgm:prSet presAssocID="{C01C7346-2760-48ED-BF9E-996C671AEA66}" presName="spNode" presStyleCnt="0"/>
      <dgm:spPr/>
    </dgm:pt>
    <dgm:pt modelId="{52F30B1F-04CD-48DA-908B-C6351831473F}" type="pres">
      <dgm:prSet presAssocID="{B3368D67-58FD-4E39-BF67-0851757F1D0B}" presName="sibTrans" presStyleLbl="sibTrans1D1" presStyleIdx="4" presStyleCnt="8"/>
      <dgm:spPr/>
    </dgm:pt>
    <dgm:pt modelId="{4188F4D0-1A90-40FC-B818-AE753522154C}" type="pres">
      <dgm:prSet presAssocID="{EB45D3F7-42A0-4ECC-ABB0-8A0ACDF8F5C5}" presName="node" presStyleLbl="node1" presStyleIdx="5" presStyleCnt="8" custScaleX="161978" custScaleY="149673">
        <dgm:presLayoutVars>
          <dgm:bulletEnabled val="1"/>
        </dgm:presLayoutVars>
      </dgm:prSet>
      <dgm:spPr/>
    </dgm:pt>
    <dgm:pt modelId="{645C5AD1-5FB1-4BF4-8CB7-49817AE48637}" type="pres">
      <dgm:prSet presAssocID="{EB45D3F7-42A0-4ECC-ABB0-8A0ACDF8F5C5}" presName="spNode" presStyleCnt="0"/>
      <dgm:spPr/>
    </dgm:pt>
    <dgm:pt modelId="{93E7C758-4DBB-4A82-A170-CB7C49BF60A2}" type="pres">
      <dgm:prSet presAssocID="{9BD61BE3-30B1-428B-BC01-318B3776EC92}" presName="sibTrans" presStyleLbl="sibTrans1D1" presStyleIdx="5" presStyleCnt="8"/>
      <dgm:spPr/>
    </dgm:pt>
    <dgm:pt modelId="{DDC0AB34-6A25-48A1-90D9-443C5351818C}" type="pres">
      <dgm:prSet presAssocID="{07B30269-CA7A-4C00-84CA-B04EB4FCEED9}" presName="node" presStyleLbl="node1" presStyleIdx="6" presStyleCnt="8" custScaleX="167566" custScaleY="164525">
        <dgm:presLayoutVars>
          <dgm:bulletEnabled val="1"/>
        </dgm:presLayoutVars>
      </dgm:prSet>
      <dgm:spPr/>
    </dgm:pt>
    <dgm:pt modelId="{06986F55-73CB-4562-A704-EAA9994D3FDA}" type="pres">
      <dgm:prSet presAssocID="{07B30269-CA7A-4C00-84CA-B04EB4FCEED9}" presName="spNode" presStyleCnt="0"/>
      <dgm:spPr/>
    </dgm:pt>
    <dgm:pt modelId="{5F14A93C-2705-4BED-A23D-30CFB75375A1}" type="pres">
      <dgm:prSet presAssocID="{2803ABAE-B862-44C1-BBBF-D9E30D2BD784}" presName="sibTrans" presStyleLbl="sibTrans1D1" presStyleIdx="6" presStyleCnt="8"/>
      <dgm:spPr/>
    </dgm:pt>
    <dgm:pt modelId="{C982A2DA-8DC8-4431-8CB7-419105F59899}" type="pres">
      <dgm:prSet presAssocID="{AD6434C1-C5E9-4CF4-A68C-1F9B36EAF9B9}" presName="node" presStyleLbl="node1" presStyleIdx="7" presStyleCnt="8" custScaleX="214914" custScaleY="128297" custRadScaleRad="98988" custRadScaleInc="-24583">
        <dgm:presLayoutVars>
          <dgm:bulletEnabled val="1"/>
        </dgm:presLayoutVars>
      </dgm:prSet>
      <dgm:spPr/>
    </dgm:pt>
    <dgm:pt modelId="{F5927361-1DF1-4616-A94A-EE1BFBCBE97C}" type="pres">
      <dgm:prSet presAssocID="{AD6434C1-C5E9-4CF4-A68C-1F9B36EAF9B9}" presName="spNode" presStyleCnt="0"/>
      <dgm:spPr/>
    </dgm:pt>
    <dgm:pt modelId="{E77F0C3D-F5EB-4D30-AF18-92820DF89690}" type="pres">
      <dgm:prSet presAssocID="{9AA455C9-862B-4F24-AC23-AE3F1D437B26}" presName="sibTrans" presStyleLbl="sibTrans1D1" presStyleIdx="7" presStyleCnt="8"/>
      <dgm:spPr/>
    </dgm:pt>
  </dgm:ptLst>
  <dgm:cxnLst>
    <dgm:cxn modelId="{738F7205-3472-4CB2-8147-99BBF0A1E067}" srcId="{9FC73D2E-43B2-4873-B403-A69825C5E9CD}" destId="{4B981A07-F376-463D-91B5-892FFEA2C540}" srcOrd="2" destOrd="0" parTransId="{57F5D812-B8DC-4C50-86F5-F001A75F6172}" sibTransId="{FF4B19CB-618A-4D40-901A-5ECBABB3D222}"/>
    <dgm:cxn modelId="{38E2BF21-7311-4D9F-B22C-F9569E25C7D4}" type="presOf" srcId="{93BB73C7-E17B-4776-A36D-D37086693DA0}" destId="{49A41D1F-5999-493A-A27C-BF101FB8EB8C}" srcOrd="0" destOrd="0" presId="urn:microsoft.com/office/officeart/2005/8/layout/cycle6"/>
    <dgm:cxn modelId="{1C5D9337-1F1E-4DDD-8AEC-5B71E71A2B59}" type="presOf" srcId="{9AA455C9-862B-4F24-AC23-AE3F1D437B26}" destId="{E77F0C3D-F5EB-4D30-AF18-92820DF89690}" srcOrd="0" destOrd="0" presId="urn:microsoft.com/office/officeart/2005/8/layout/cycle6"/>
    <dgm:cxn modelId="{E26AB137-01B8-49E9-BFFA-9C9A3DF3CED4}" type="presOf" srcId="{E6D6E475-F421-42A3-A17D-63767607C8D7}" destId="{90375858-320C-4606-BF21-5D0BB3C63EE2}" srcOrd="0" destOrd="0" presId="urn:microsoft.com/office/officeart/2005/8/layout/cycle6"/>
    <dgm:cxn modelId="{EC0BDD38-0B85-4465-B7B1-1E49F78442C9}" type="presOf" srcId="{8A7E8C80-CCA1-4345-9C9B-0C65B7B63A93}" destId="{7A862620-C9DB-4688-86D6-102C6D2E9E79}" srcOrd="0" destOrd="0" presId="urn:microsoft.com/office/officeart/2005/8/layout/cycle6"/>
    <dgm:cxn modelId="{D079E139-630C-4DEB-8A51-3C1E86A038FC}" srcId="{9FC73D2E-43B2-4873-B403-A69825C5E9CD}" destId="{07B30269-CA7A-4C00-84CA-B04EB4FCEED9}" srcOrd="6" destOrd="0" parTransId="{2EEB468F-A7AC-4A2B-913B-1AA5384D14EB}" sibTransId="{2803ABAE-B862-44C1-BBBF-D9E30D2BD784}"/>
    <dgm:cxn modelId="{D4F74D43-85A4-418D-8A86-0F9B97B2B801}" srcId="{9FC73D2E-43B2-4873-B403-A69825C5E9CD}" destId="{351C05E0-7DF9-405C-8479-E31AC8870269}" srcOrd="1" destOrd="0" parTransId="{27D4E1F3-9061-4EB5-B3E4-B8062A352A24}" sibTransId="{E6D6E475-F421-42A3-A17D-63767607C8D7}"/>
    <dgm:cxn modelId="{8EC88B65-1F10-4C37-A1D8-57B5B5409F4B}" type="presOf" srcId="{A57D0BAE-E5E3-47FA-B4DA-7B2C54E15FFB}" destId="{AACC3DB0-95B4-49A0-A4DB-9B28F75AE565}" srcOrd="0" destOrd="0" presId="urn:microsoft.com/office/officeart/2005/8/layout/cycle6"/>
    <dgm:cxn modelId="{3E23526A-9436-4AE5-A8CA-22EAEC914A7B}" srcId="{9FC73D2E-43B2-4873-B403-A69825C5E9CD}" destId="{C01C7346-2760-48ED-BF9E-996C671AEA66}" srcOrd="4" destOrd="0" parTransId="{10E6B8D0-6B4F-49DF-A3EC-39938CD7051E}" sibTransId="{B3368D67-58FD-4E39-BF67-0851757F1D0B}"/>
    <dgm:cxn modelId="{EA7C764E-3BF4-4EA5-AFF7-7183892FB08C}" type="presOf" srcId="{C01C7346-2760-48ED-BF9E-996C671AEA66}" destId="{059D83E0-7061-48CF-B994-D2001488F132}" srcOrd="0" destOrd="0" presId="urn:microsoft.com/office/officeart/2005/8/layout/cycle6"/>
    <dgm:cxn modelId="{6AECAB72-C462-4AC6-84C4-4CA419808E73}" type="presOf" srcId="{07B30269-CA7A-4C00-84CA-B04EB4FCEED9}" destId="{DDC0AB34-6A25-48A1-90D9-443C5351818C}" srcOrd="0" destOrd="0" presId="urn:microsoft.com/office/officeart/2005/8/layout/cycle6"/>
    <dgm:cxn modelId="{34E69F54-131A-43FE-AD77-4E4A0456F9B7}" type="presOf" srcId="{FF4B19CB-618A-4D40-901A-5ECBABB3D222}" destId="{C797FE6B-BE84-4E7E-8CE1-5663AACC39D0}" srcOrd="0" destOrd="0" presId="urn:microsoft.com/office/officeart/2005/8/layout/cycle6"/>
    <dgm:cxn modelId="{83300356-E4A3-42D4-B8C4-586992E96881}" type="presOf" srcId="{B3368D67-58FD-4E39-BF67-0851757F1D0B}" destId="{52F30B1F-04CD-48DA-908B-C6351831473F}" srcOrd="0" destOrd="0" presId="urn:microsoft.com/office/officeart/2005/8/layout/cycle6"/>
    <dgm:cxn modelId="{93555684-A38C-451F-BC46-9F6487A1C3FD}" srcId="{9FC73D2E-43B2-4873-B403-A69825C5E9CD}" destId="{93BB73C7-E17B-4776-A36D-D37086693DA0}" srcOrd="0" destOrd="0" parTransId="{9EF8B600-6EA6-4A76-AE1B-F68F172DE0C9}" sibTransId="{6D7FEA25-3C8E-4822-BEE3-B0E372D97A45}"/>
    <dgm:cxn modelId="{5C4CF584-5DD2-4EF6-84E2-3EAF2F75A63F}" type="presOf" srcId="{6D7FEA25-3C8E-4822-BEE3-B0E372D97A45}" destId="{DD206767-772C-4266-BF0B-0E9B889C4CF8}" srcOrd="0" destOrd="0" presId="urn:microsoft.com/office/officeart/2005/8/layout/cycle6"/>
    <dgm:cxn modelId="{C9C8919B-1C3D-42D2-858D-5374B2D4CD03}" type="presOf" srcId="{4B981A07-F376-463D-91B5-892FFEA2C540}" destId="{0BD86B44-B317-43CC-9F58-49D22BD9249B}" srcOrd="0" destOrd="0" presId="urn:microsoft.com/office/officeart/2005/8/layout/cycle6"/>
    <dgm:cxn modelId="{17F6489D-8248-4785-8BC7-52BC07ECD716}" srcId="{9FC73D2E-43B2-4873-B403-A69825C5E9CD}" destId="{AD6434C1-C5E9-4CF4-A68C-1F9B36EAF9B9}" srcOrd="7" destOrd="0" parTransId="{1E4B7199-6934-45F0-8C5E-22B7EACD0ADB}" sibTransId="{9AA455C9-862B-4F24-AC23-AE3F1D437B26}"/>
    <dgm:cxn modelId="{78944EB2-1689-45B5-8603-B230C9EC67AF}" type="presOf" srcId="{AD6434C1-C5E9-4CF4-A68C-1F9B36EAF9B9}" destId="{C982A2DA-8DC8-4431-8CB7-419105F59899}" srcOrd="0" destOrd="0" presId="urn:microsoft.com/office/officeart/2005/8/layout/cycle6"/>
    <dgm:cxn modelId="{F751F7B8-0BE9-4E49-B73F-477DF90B9269}" srcId="{9FC73D2E-43B2-4873-B403-A69825C5E9CD}" destId="{EB45D3F7-42A0-4ECC-ABB0-8A0ACDF8F5C5}" srcOrd="5" destOrd="0" parTransId="{20E5C8D6-5938-44BE-861A-E61096190319}" sibTransId="{9BD61BE3-30B1-428B-BC01-318B3776EC92}"/>
    <dgm:cxn modelId="{85CEE4BE-87D3-4571-8351-922593D9A65D}" type="presOf" srcId="{EB45D3F7-42A0-4ECC-ABB0-8A0ACDF8F5C5}" destId="{4188F4D0-1A90-40FC-B818-AE753522154C}" srcOrd="0" destOrd="0" presId="urn:microsoft.com/office/officeart/2005/8/layout/cycle6"/>
    <dgm:cxn modelId="{CD8305CC-B977-44B6-BE79-64B94D0A14E6}" type="presOf" srcId="{351C05E0-7DF9-405C-8479-E31AC8870269}" destId="{0DC32615-62E5-4634-8BE5-DBF591E755F0}" srcOrd="0" destOrd="0" presId="urn:microsoft.com/office/officeart/2005/8/layout/cycle6"/>
    <dgm:cxn modelId="{1B3873DE-7E26-4208-B668-CF1349287E1F}" type="presOf" srcId="{2803ABAE-B862-44C1-BBBF-D9E30D2BD784}" destId="{5F14A93C-2705-4BED-A23D-30CFB75375A1}" srcOrd="0" destOrd="0" presId="urn:microsoft.com/office/officeart/2005/8/layout/cycle6"/>
    <dgm:cxn modelId="{2E26A7E8-D0A3-4F6E-A5D8-8E8618276ED5}" type="presOf" srcId="{9BD61BE3-30B1-428B-BC01-318B3776EC92}" destId="{93E7C758-4DBB-4A82-A170-CB7C49BF60A2}" srcOrd="0" destOrd="0" presId="urn:microsoft.com/office/officeart/2005/8/layout/cycle6"/>
    <dgm:cxn modelId="{5AB291F7-268E-45F5-861C-68F1C5EA7649}" srcId="{9FC73D2E-43B2-4873-B403-A69825C5E9CD}" destId="{A57D0BAE-E5E3-47FA-B4DA-7B2C54E15FFB}" srcOrd="3" destOrd="0" parTransId="{11BCB7BB-857A-45B5-B2FA-16FF7A1962E1}" sibTransId="{8A7E8C80-CCA1-4345-9C9B-0C65B7B63A93}"/>
    <dgm:cxn modelId="{D60B29FD-A652-4BFE-B9D0-D6D64B508079}" type="presOf" srcId="{9FC73D2E-43B2-4873-B403-A69825C5E9CD}" destId="{F7DD8B46-E147-4A49-90A8-09AD3881235E}" srcOrd="0" destOrd="0" presId="urn:microsoft.com/office/officeart/2005/8/layout/cycle6"/>
    <dgm:cxn modelId="{6A935EE6-F9B0-423F-8F4E-EA5602088B34}" type="presParOf" srcId="{F7DD8B46-E147-4A49-90A8-09AD3881235E}" destId="{49A41D1F-5999-493A-A27C-BF101FB8EB8C}" srcOrd="0" destOrd="0" presId="urn:microsoft.com/office/officeart/2005/8/layout/cycle6"/>
    <dgm:cxn modelId="{3EC033E2-9D04-4889-B4E6-6EC4CC0D43F9}" type="presParOf" srcId="{F7DD8B46-E147-4A49-90A8-09AD3881235E}" destId="{9EE8C670-3B90-4060-99DD-720A1F9C0212}" srcOrd="1" destOrd="0" presId="urn:microsoft.com/office/officeart/2005/8/layout/cycle6"/>
    <dgm:cxn modelId="{9163AB09-38DB-40A9-8B46-0608CA894519}" type="presParOf" srcId="{F7DD8B46-E147-4A49-90A8-09AD3881235E}" destId="{DD206767-772C-4266-BF0B-0E9B889C4CF8}" srcOrd="2" destOrd="0" presId="urn:microsoft.com/office/officeart/2005/8/layout/cycle6"/>
    <dgm:cxn modelId="{83983CB5-B1F4-4E79-8BB1-56C56B9D907F}" type="presParOf" srcId="{F7DD8B46-E147-4A49-90A8-09AD3881235E}" destId="{0DC32615-62E5-4634-8BE5-DBF591E755F0}" srcOrd="3" destOrd="0" presId="urn:microsoft.com/office/officeart/2005/8/layout/cycle6"/>
    <dgm:cxn modelId="{0F05BC2B-516C-4EB1-ADBA-B18EEE789EFC}" type="presParOf" srcId="{F7DD8B46-E147-4A49-90A8-09AD3881235E}" destId="{D58B69C2-5486-4189-8075-EC3290737CA1}" srcOrd="4" destOrd="0" presId="urn:microsoft.com/office/officeart/2005/8/layout/cycle6"/>
    <dgm:cxn modelId="{9CC11556-7761-4719-AFA1-19B2CDB571DC}" type="presParOf" srcId="{F7DD8B46-E147-4A49-90A8-09AD3881235E}" destId="{90375858-320C-4606-BF21-5D0BB3C63EE2}" srcOrd="5" destOrd="0" presId="urn:microsoft.com/office/officeart/2005/8/layout/cycle6"/>
    <dgm:cxn modelId="{1CAB96F2-22FB-4019-9327-2C9C42073853}" type="presParOf" srcId="{F7DD8B46-E147-4A49-90A8-09AD3881235E}" destId="{0BD86B44-B317-43CC-9F58-49D22BD9249B}" srcOrd="6" destOrd="0" presId="urn:microsoft.com/office/officeart/2005/8/layout/cycle6"/>
    <dgm:cxn modelId="{C9E6BE30-0840-427F-A4FF-FEE219186DDB}" type="presParOf" srcId="{F7DD8B46-E147-4A49-90A8-09AD3881235E}" destId="{01159E6E-C8C3-4724-A891-C1738ECEE0DB}" srcOrd="7" destOrd="0" presId="urn:microsoft.com/office/officeart/2005/8/layout/cycle6"/>
    <dgm:cxn modelId="{E74FF241-5627-4208-AF7A-CEEB76627A72}" type="presParOf" srcId="{F7DD8B46-E147-4A49-90A8-09AD3881235E}" destId="{C797FE6B-BE84-4E7E-8CE1-5663AACC39D0}" srcOrd="8" destOrd="0" presId="urn:microsoft.com/office/officeart/2005/8/layout/cycle6"/>
    <dgm:cxn modelId="{644A3C14-ED0B-438D-B1AF-6405D152E7C3}" type="presParOf" srcId="{F7DD8B46-E147-4A49-90A8-09AD3881235E}" destId="{AACC3DB0-95B4-49A0-A4DB-9B28F75AE565}" srcOrd="9" destOrd="0" presId="urn:microsoft.com/office/officeart/2005/8/layout/cycle6"/>
    <dgm:cxn modelId="{BFA06098-ADCF-4201-ABC0-7E24598B7965}" type="presParOf" srcId="{F7DD8B46-E147-4A49-90A8-09AD3881235E}" destId="{2239D33C-356C-4E21-816E-457A1825E335}" srcOrd="10" destOrd="0" presId="urn:microsoft.com/office/officeart/2005/8/layout/cycle6"/>
    <dgm:cxn modelId="{AAEF5A2D-C22F-4836-BEFF-EF643E8A22EC}" type="presParOf" srcId="{F7DD8B46-E147-4A49-90A8-09AD3881235E}" destId="{7A862620-C9DB-4688-86D6-102C6D2E9E79}" srcOrd="11" destOrd="0" presId="urn:microsoft.com/office/officeart/2005/8/layout/cycle6"/>
    <dgm:cxn modelId="{19D00015-80A8-4490-85EE-5AEB729EEC96}" type="presParOf" srcId="{F7DD8B46-E147-4A49-90A8-09AD3881235E}" destId="{059D83E0-7061-48CF-B994-D2001488F132}" srcOrd="12" destOrd="0" presId="urn:microsoft.com/office/officeart/2005/8/layout/cycle6"/>
    <dgm:cxn modelId="{69EE5FDF-2000-45D4-8B36-8795077D8C31}" type="presParOf" srcId="{F7DD8B46-E147-4A49-90A8-09AD3881235E}" destId="{F541F267-7CDD-4012-8FB8-E262A940FB2A}" srcOrd="13" destOrd="0" presId="urn:microsoft.com/office/officeart/2005/8/layout/cycle6"/>
    <dgm:cxn modelId="{C8460599-42E1-4FF6-A939-4071A0359EBE}" type="presParOf" srcId="{F7DD8B46-E147-4A49-90A8-09AD3881235E}" destId="{52F30B1F-04CD-48DA-908B-C6351831473F}" srcOrd="14" destOrd="0" presId="urn:microsoft.com/office/officeart/2005/8/layout/cycle6"/>
    <dgm:cxn modelId="{F8E0488D-B33D-476E-8722-CB8A6C26A00C}" type="presParOf" srcId="{F7DD8B46-E147-4A49-90A8-09AD3881235E}" destId="{4188F4D0-1A90-40FC-B818-AE753522154C}" srcOrd="15" destOrd="0" presId="urn:microsoft.com/office/officeart/2005/8/layout/cycle6"/>
    <dgm:cxn modelId="{91B1AC21-31CF-49B0-BE83-B549998D9C68}" type="presParOf" srcId="{F7DD8B46-E147-4A49-90A8-09AD3881235E}" destId="{645C5AD1-5FB1-4BF4-8CB7-49817AE48637}" srcOrd="16" destOrd="0" presId="urn:microsoft.com/office/officeart/2005/8/layout/cycle6"/>
    <dgm:cxn modelId="{820CF01C-DF81-4664-AA7B-B2F608EE4841}" type="presParOf" srcId="{F7DD8B46-E147-4A49-90A8-09AD3881235E}" destId="{93E7C758-4DBB-4A82-A170-CB7C49BF60A2}" srcOrd="17" destOrd="0" presId="urn:microsoft.com/office/officeart/2005/8/layout/cycle6"/>
    <dgm:cxn modelId="{719176FB-C773-46C8-8C46-C247A669BB43}" type="presParOf" srcId="{F7DD8B46-E147-4A49-90A8-09AD3881235E}" destId="{DDC0AB34-6A25-48A1-90D9-443C5351818C}" srcOrd="18" destOrd="0" presId="urn:microsoft.com/office/officeart/2005/8/layout/cycle6"/>
    <dgm:cxn modelId="{32EF0AE4-B749-4028-8548-347D0F7CA0A4}" type="presParOf" srcId="{F7DD8B46-E147-4A49-90A8-09AD3881235E}" destId="{06986F55-73CB-4562-A704-EAA9994D3FDA}" srcOrd="19" destOrd="0" presId="urn:microsoft.com/office/officeart/2005/8/layout/cycle6"/>
    <dgm:cxn modelId="{BECC7CD4-F784-404E-A5E5-42DCC3351419}" type="presParOf" srcId="{F7DD8B46-E147-4A49-90A8-09AD3881235E}" destId="{5F14A93C-2705-4BED-A23D-30CFB75375A1}" srcOrd="20" destOrd="0" presId="urn:microsoft.com/office/officeart/2005/8/layout/cycle6"/>
    <dgm:cxn modelId="{2B92350E-71EC-45D5-8619-CD500A807F71}" type="presParOf" srcId="{F7DD8B46-E147-4A49-90A8-09AD3881235E}" destId="{C982A2DA-8DC8-4431-8CB7-419105F59899}" srcOrd="21" destOrd="0" presId="urn:microsoft.com/office/officeart/2005/8/layout/cycle6"/>
    <dgm:cxn modelId="{BAA6C657-9815-404E-A6AA-3E0E0174C9B3}" type="presParOf" srcId="{F7DD8B46-E147-4A49-90A8-09AD3881235E}" destId="{F5927361-1DF1-4616-A94A-EE1BFBCBE97C}" srcOrd="22" destOrd="0" presId="urn:microsoft.com/office/officeart/2005/8/layout/cycle6"/>
    <dgm:cxn modelId="{42DAAAE3-94CA-444C-86D1-1823E5D002FD}" type="presParOf" srcId="{F7DD8B46-E147-4A49-90A8-09AD3881235E}" destId="{E77F0C3D-F5EB-4D30-AF18-92820DF89690}" srcOrd="23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0E6D858-7816-49EA-8FD7-25A24272378D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pl-PL"/>
        </a:p>
      </dgm:t>
    </dgm:pt>
    <dgm:pt modelId="{1A6F4BF8-8457-49EA-A223-355720548F49}">
      <dgm:prSet phldrT="[Tekst]"/>
      <dgm:spPr/>
      <dgm:t>
        <a:bodyPr/>
        <a:lstStyle/>
        <a:p>
          <a:r>
            <a:rPr lang="pl-PL" dirty="0"/>
            <a:t>I. Pieniądze</a:t>
          </a:r>
        </a:p>
      </dgm:t>
    </dgm:pt>
    <dgm:pt modelId="{9E943B61-0B56-4E28-BBD1-39324085352D}" type="parTrans" cxnId="{D424A8D9-28F5-49A2-8771-AB673BC00511}">
      <dgm:prSet/>
      <dgm:spPr/>
      <dgm:t>
        <a:bodyPr/>
        <a:lstStyle/>
        <a:p>
          <a:endParaRPr lang="pl-PL"/>
        </a:p>
      </dgm:t>
    </dgm:pt>
    <dgm:pt modelId="{3D351FDC-6273-450C-97F2-B73E1E9CE8DF}" type="sibTrans" cxnId="{D424A8D9-28F5-49A2-8771-AB673BC00511}">
      <dgm:prSet/>
      <dgm:spPr/>
      <dgm:t>
        <a:bodyPr/>
        <a:lstStyle/>
        <a:p>
          <a:endParaRPr lang="pl-PL"/>
        </a:p>
      </dgm:t>
    </dgm:pt>
    <dgm:pt modelId="{E92A3CBC-EC16-4CC9-AF91-9D1F5472CCF5}">
      <dgm:prSet phldrT="[Tekst]"/>
      <dgm:spPr/>
      <dgm:t>
        <a:bodyPr/>
        <a:lstStyle/>
        <a:p>
          <a:r>
            <a:rPr lang="pl-PL" dirty="0"/>
            <a:t>Historia pieniądza – wymiana barterowa</a:t>
          </a:r>
        </a:p>
      </dgm:t>
    </dgm:pt>
    <dgm:pt modelId="{B67A0C56-132E-4D5B-BADF-693C41CCD6ED}" type="parTrans" cxnId="{72604D3B-037B-473A-86BD-3612CC3106FC}">
      <dgm:prSet/>
      <dgm:spPr/>
      <dgm:t>
        <a:bodyPr/>
        <a:lstStyle/>
        <a:p>
          <a:endParaRPr lang="pl-PL"/>
        </a:p>
      </dgm:t>
    </dgm:pt>
    <dgm:pt modelId="{421FA6F6-ED89-430A-A263-0E570F8BF4B6}" type="sibTrans" cxnId="{72604D3B-037B-473A-86BD-3612CC3106FC}">
      <dgm:prSet/>
      <dgm:spPr/>
      <dgm:t>
        <a:bodyPr/>
        <a:lstStyle/>
        <a:p>
          <a:endParaRPr lang="pl-PL"/>
        </a:p>
      </dgm:t>
    </dgm:pt>
    <dgm:pt modelId="{8A3EB884-83A3-4E1F-BC24-BF7E0667F590}">
      <dgm:prSet phldrT="[Tekst]"/>
      <dgm:spPr/>
      <dgm:t>
        <a:bodyPr/>
        <a:lstStyle/>
        <a:p>
          <a:r>
            <a:rPr lang="pl-PL" dirty="0"/>
            <a:t>Rodzaj zapłaty</a:t>
          </a:r>
        </a:p>
      </dgm:t>
    </dgm:pt>
    <dgm:pt modelId="{82B6DDD7-7DD0-4941-B793-750620213B91}" type="parTrans" cxnId="{8C318CFE-E0D8-473E-97B5-F88827F6E45B}">
      <dgm:prSet/>
      <dgm:spPr/>
      <dgm:t>
        <a:bodyPr/>
        <a:lstStyle/>
        <a:p>
          <a:endParaRPr lang="pl-PL"/>
        </a:p>
      </dgm:t>
    </dgm:pt>
    <dgm:pt modelId="{59678D1C-F0F8-4FEC-90C8-55181D615911}" type="sibTrans" cxnId="{8C318CFE-E0D8-473E-97B5-F88827F6E45B}">
      <dgm:prSet/>
      <dgm:spPr/>
      <dgm:t>
        <a:bodyPr/>
        <a:lstStyle/>
        <a:p>
          <a:endParaRPr lang="pl-PL"/>
        </a:p>
      </dgm:t>
    </dgm:pt>
    <dgm:pt modelId="{ACCA08B0-1B23-4198-A6DC-DC05FC4A35E1}">
      <dgm:prSet phldrT="[Tekst]"/>
      <dgm:spPr/>
      <dgm:t>
        <a:bodyPr/>
        <a:lstStyle/>
        <a:p>
          <a:r>
            <a:rPr lang="pl-PL" dirty="0"/>
            <a:t>Podróż zagraniczna</a:t>
          </a:r>
        </a:p>
      </dgm:t>
    </dgm:pt>
    <dgm:pt modelId="{74FB3C9D-31E3-4B8D-A469-2C3B75763F87}" type="parTrans" cxnId="{06F0E994-C0F7-405E-89D9-6F879A7CD653}">
      <dgm:prSet/>
      <dgm:spPr/>
      <dgm:t>
        <a:bodyPr/>
        <a:lstStyle/>
        <a:p>
          <a:endParaRPr lang="pl-PL"/>
        </a:p>
      </dgm:t>
    </dgm:pt>
    <dgm:pt modelId="{71B78FFE-8584-4D66-8654-A0E5B8BACD43}" type="sibTrans" cxnId="{06F0E994-C0F7-405E-89D9-6F879A7CD653}">
      <dgm:prSet/>
      <dgm:spPr/>
      <dgm:t>
        <a:bodyPr/>
        <a:lstStyle/>
        <a:p>
          <a:endParaRPr lang="pl-PL"/>
        </a:p>
      </dgm:t>
    </dgm:pt>
    <dgm:pt modelId="{54192709-3EB8-43A9-8E96-DF0A365CF4ED}">
      <dgm:prSet phldrT="[Tekst]"/>
      <dgm:spPr/>
      <dgm:t>
        <a:bodyPr/>
        <a:lstStyle/>
        <a:p>
          <a:r>
            <a:rPr lang="pl-PL" dirty="0"/>
            <a:t>Waluty</a:t>
          </a:r>
        </a:p>
      </dgm:t>
    </dgm:pt>
    <dgm:pt modelId="{6BDB90B1-B0F6-44F1-A001-FDAE432C538C}" type="parTrans" cxnId="{84C56BF0-17C0-4DB5-8E84-DDC143B6139C}">
      <dgm:prSet/>
      <dgm:spPr/>
      <dgm:t>
        <a:bodyPr/>
        <a:lstStyle/>
        <a:p>
          <a:endParaRPr lang="pl-PL"/>
        </a:p>
      </dgm:t>
    </dgm:pt>
    <dgm:pt modelId="{A0BC56D4-9F5A-42ED-B246-FF78C806489C}" type="sibTrans" cxnId="{84C56BF0-17C0-4DB5-8E84-DDC143B6139C}">
      <dgm:prSet/>
      <dgm:spPr/>
      <dgm:t>
        <a:bodyPr/>
        <a:lstStyle/>
        <a:p>
          <a:endParaRPr lang="pl-PL"/>
        </a:p>
      </dgm:t>
    </dgm:pt>
    <dgm:pt modelId="{BF763584-64E4-4651-8F9A-25F4EB41CA78}">
      <dgm:prSet phldrT="[Tekst]"/>
      <dgm:spPr/>
      <dgm:t>
        <a:bodyPr/>
        <a:lstStyle/>
        <a:p>
          <a:r>
            <a:rPr lang="pl-PL" dirty="0"/>
            <a:t>Pieniądze jako wartość</a:t>
          </a:r>
        </a:p>
      </dgm:t>
    </dgm:pt>
    <dgm:pt modelId="{296007FA-4189-4C7D-B3E8-5C98EBC2F3DA}" type="parTrans" cxnId="{5ED5B397-1B2B-4255-B454-988AC8CE2496}">
      <dgm:prSet/>
      <dgm:spPr/>
      <dgm:t>
        <a:bodyPr/>
        <a:lstStyle/>
        <a:p>
          <a:endParaRPr lang="pl-PL"/>
        </a:p>
      </dgm:t>
    </dgm:pt>
    <dgm:pt modelId="{48AD5FD6-44F8-4283-96DA-613409B2EBB7}" type="sibTrans" cxnId="{5ED5B397-1B2B-4255-B454-988AC8CE2496}">
      <dgm:prSet/>
      <dgm:spPr/>
      <dgm:t>
        <a:bodyPr/>
        <a:lstStyle/>
        <a:p>
          <a:endParaRPr lang="pl-PL"/>
        </a:p>
      </dgm:t>
    </dgm:pt>
    <dgm:pt modelId="{5F68CE61-7ACB-41E3-BB8F-F280E2B900F7}">
      <dgm:prSet phldrT="[Tekst]"/>
      <dgm:spPr/>
      <dgm:t>
        <a:bodyPr/>
        <a:lstStyle/>
        <a:p>
          <a:r>
            <a:rPr lang="pl-PL" dirty="0"/>
            <a:t>Różne waluty</a:t>
          </a:r>
        </a:p>
      </dgm:t>
    </dgm:pt>
    <dgm:pt modelId="{102B3857-CCB5-4688-BE66-DBE4247B7E46}" type="parTrans" cxnId="{23878731-260A-43DD-AC20-454C84B8FF09}">
      <dgm:prSet/>
      <dgm:spPr/>
      <dgm:t>
        <a:bodyPr/>
        <a:lstStyle/>
        <a:p>
          <a:endParaRPr lang="pl-PL"/>
        </a:p>
      </dgm:t>
    </dgm:pt>
    <dgm:pt modelId="{A74F0DF8-DD2D-422C-8323-B4D015FF115C}" type="sibTrans" cxnId="{23878731-260A-43DD-AC20-454C84B8FF09}">
      <dgm:prSet/>
      <dgm:spPr/>
    </dgm:pt>
    <dgm:pt modelId="{093C9E49-75DD-45CF-8154-D999ADA22879}" type="pres">
      <dgm:prSet presAssocID="{60E6D858-7816-49EA-8FD7-25A24272378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C06401A-2606-470B-A5B2-1C5ED4443536}" type="pres">
      <dgm:prSet presAssocID="{1A6F4BF8-8457-49EA-A223-355720548F49}" presName="root1" presStyleCnt="0"/>
      <dgm:spPr/>
    </dgm:pt>
    <dgm:pt modelId="{F1766240-4D19-4794-BDD8-14C1BA428A2C}" type="pres">
      <dgm:prSet presAssocID="{1A6F4BF8-8457-49EA-A223-355720548F49}" presName="LevelOneTextNode" presStyleLbl="node0" presStyleIdx="0" presStyleCnt="1" custScaleX="344997" custScaleY="127047">
        <dgm:presLayoutVars>
          <dgm:chPref val="3"/>
        </dgm:presLayoutVars>
      </dgm:prSet>
      <dgm:spPr/>
    </dgm:pt>
    <dgm:pt modelId="{23B7A6A9-6B90-46CB-B29C-68B6924FEB44}" type="pres">
      <dgm:prSet presAssocID="{1A6F4BF8-8457-49EA-A223-355720548F49}" presName="level2hierChild" presStyleCnt="0"/>
      <dgm:spPr/>
    </dgm:pt>
    <dgm:pt modelId="{1A6CEA62-3187-4B65-9561-D9CB4E2ABBB5}" type="pres">
      <dgm:prSet presAssocID="{B67A0C56-132E-4D5B-BADF-693C41CCD6ED}" presName="conn2-1" presStyleLbl="parChTrans1D2" presStyleIdx="0" presStyleCnt="6"/>
      <dgm:spPr/>
    </dgm:pt>
    <dgm:pt modelId="{D70B8602-ADFC-424A-B073-15FBF7D79193}" type="pres">
      <dgm:prSet presAssocID="{B67A0C56-132E-4D5B-BADF-693C41CCD6ED}" presName="connTx" presStyleLbl="parChTrans1D2" presStyleIdx="0" presStyleCnt="6"/>
      <dgm:spPr/>
    </dgm:pt>
    <dgm:pt modelId="{922FD4C7-582A-4958-947F-2EA7D98C10C5}" type="pres">
      <dgm:prSet presAssocID="{E92A3CBC-EC16-4CC9-AF91-9D1F5472CCF5}" presName="root2" presStyleCnt="0"/>
      <dgm:spPr/>
    </dgm:pt>
    <dgm:pt modelId="{48E34E99-D8FC-4785-A1B8-6D4B8B9CF99A}" type="pres">
      <dgm:prSet presAssocID="{E92A3CBC-EC16-4CC9-AF91-9D1F5472CCF5}" presName="LevelTwoTextNode" presStyleLbl="node2" presStyleIdx="0" presStyleCnt="6">
        <dgm:presLayoutVars>
          <dgm:chPref val="3"/>
        </dgm:presLayoutVars>
      </dgm:prSet>
      <dgm:spPr/>
    </dgm:pt>
    <dgm:pt modelId="{79DFE695-2675-4BD4-B1B1-3CE4B9A4FD89}" type="pres">
      <dgm:prSet presAssocID="{E92A3CBC-EC16-4CC9-AF91-9D1F5472CCF5}" presName="level3hierChild" presStyleCnt="0"/>
      <dgm:spPr/>
    </dgm:pt>
    <dgm:pt modelId="{94C282A8-F87C-4AD8-8AF6-363A4A158D0D}" type="pres">
      <dgm:prSet presAssocID="{82B6DDD7-7DD0-4941-B793-750620213B91}" presName="conn2-1" presStyleLbl="parChTrans1D2" presStyleIdx="1" presStyleCnt="6"/>
      <dgm:spPr/>
    </dgm:pt>
    <dgm:pt modelId="{DEB68FA1-98DD-4B15-9A59-00372E7ED1D1}" type="pres">
      <dgm:prSet presAssocID="{82B6DDD7-7DD0-4941-B793-750620213B91}" presName="connTx" presStyleLbl="parChTrans1D2" presStyleIdx="1" presStyleCnt="6"/>
      <dgm:spPr/>
    </dgm:pt>
    <dgm:pt modelId="{A287CB96-3A85-4430-9AAA-B25ECEC4E120}" type="pres">
      <dgm:prSet presAssocID="{8A3EB884-83A3-4E1F-BC24-BF7E0667F590}" presName="root2" presStyleCnt="0"/>
      <dgm:spPr/>
    </dgm:pt>
    <dgm:pt modelId="{E7C4FDF1-7812-457D-AED8-4D9FF72CB6AE}" type="pres">
      <dgm:prSet presAssocID="{8A3EB884-83A3-4E1F-BC24-BF7E0667F590}" presName="LevelTwoTextNode" presStyleLbl="node2" presStyleIdx="1" presStyleCnt="6">
        <dgm:presLayoutVars>
          <dgm:chPref val="3"/>
        </dgm:presLayoutVars>
      </dgm:prSet>
      <dgm:spPr/>
    </dgm:pt>
    <dgm:pt modelId="{43B7646B-C5F7-4921-8197-55D19A31D0B9}" type="pres">
      <dgm:prSet presAssocID="{8A3EB884-83A3-4E1F-BC24-BF7E0667F590}" presName="level3hierChild" presStyleCnt="0"/>
      <dgm:spPr/>
    </dgm:pt>
    <dgm:pt modelId="{30548C90-23F1-4B26-81E5-B9341707897C}" type="pres">
      <dgm:prSet presAssocID="{296007FA-4189-4C7D-B3E8-5C98EBC2F3DA}" presName="conn2-1" presStyleLbl="parChTrans1D2" presStyleIdx="2" presStyleCnt="6"/>
      <dgm:spPr/>
    </dgm:pt>
    <dgm:pt modelId="{8CA39882-B102-4C22-B899-93A176E59860}" type="pres">
      <dgm:prSet presAssocID="{296007FA-4189-4C7D-B3E8-5C98EBC2F3DA}" presName="connTx" presStyleLbl="parChTrans1D2" presStyleIdx="2" presStyleCnt="6"/>
      <dgm:spPr/>
    </dgm:pt>
    <dgm:pt modelId="{1DA0BC4C-CE59-4DA7-B062-294DDB7F35E6}" type="pres">
      <dgm:prSet presAssocID="{BF763584-64E4-4651-8F9A-25F4EB41CA78}" presName="root2" presStyleCnt="0"/>
      <dgm:spPr/>
    </dgm:pt>
    <dgm:pt modelId="{04DCDC8A-B9CD-4DEF-ACB9-DDFC6B765A73}" type="pres">
      <dgm:prSet presAssocID="{BF763584-64E4-4651-8F9A-25F4EB41CA78}" presName="LevelTwoTextNode" presStyleLbl="node2" presStyleIdx="2" presStyleCnt="6">
        <dgm:presLayoutVars>
          <dgm:chPref val="3"/>
        </dgm:presLayoutVars>
      </dgm:prSet>
      <dgm:spPr/>
    </dgm:pt>
    <dgm:pt modelId="{CD04DD2C-691D-4C77-86FE-630BE9243E4D}" type="pres">
      <dgm:prSet presAssocID="{BF763584-64E4-4651-8F9A-25F4EB41CA78}" presName="level3hierChild" presStyleCnt="0"/>
      <dgm:spPr/>
    </dgm:pt>
    <dgm:pt modelId="{317A0028-39D5-47B4-8397-74B481AEE646}" type="pres">
      <dgm:prSet presAssocID="{6BDB90B1-B0F6-44F1-A001-FDAE432C538C}" presName="conn2-1" presStyleLbl="parChTrans1D2" presStyleIdx="3" presStyleCnt="6"/>
      <dgm:spPr/>
    </dgm:pt>
    <dgm:pt modelId="{7FDC993C-DEF3-4BBC-8368-D4F8ADA3D764}" type="pres">
      <dgm:prSet presAssocID="{6BDB90B1-B0F6-44F1-A001-FDAE432C538C}" presName="connTx" presStyleLbl="parChTrans1D2" presStyleIdx="3" presStyleCnt="6"/>
      <dgm:spPr/>
    </dgm:pt>
    <dgm:pt modelId="{7B3D867D-21B1-4E2D-BDE6-1DAE27525F72}" type="pres">
      <dgm:prSet presAssocID="{54192709-3EB8-43A9-8E96-DF0A365CF4ED}" presName="root2" presStyleCnt="0"/>
      <dgm:spPr/>
    </dgm:pt>
    <dgm:pt modelId="{7F503941-286C-445F-9CC4-1F0A0D95E48B}" type="pres">
      <dgm:prSet presAssocID="{54192709-3EB8-43A9-8E96-DF0A365CF4ED}" presName="LevelTwoTextNode" presStyleLbl="node2" presStyleIdx="3" presStyleCnt="6">
        <dgm:presLayoutVars>
          <dgm:chPref val="3"/>
        </dgm:presLayoutVars>
      </dgm:prSet>
      <dgm:spPr/>
    </dgm:pt>
    <dgm:pt modelId="{38433846-6D7E-426C-B11A-8A090B8554F7}" type="pres">
      <dgm:prSet presAssocID="{54192709-3EB8-43A9-8E96-DF0A365CF4ED}" presName="level3hierChild" presStyleCnt="0"/>
      <dgm:spPr/>
    </dgm:pt>
    <dgm:pt modelId="{39B56A94-C168-4718-B1FE-619CE51F57F3}" type="pres">
      <dgm:prSet presAssocID="{102B3857-CCB5-4688-BE66-DBE4247B7E46}" presName="conn2-1" presStyleLbl="parChTrans1D2" presStyleIdx="4" presStyleCnt="6"/>
      <dgm:spPr/>
    </dgm:pt>
    <dgm:pt modelId="{1E64AF56-CACE-4463-8428-C2DA62EADF5A}" type="pres">
      <dgm:prSet presAssocID="{102B3857-CCB5-4688-BE66-DBE4247B7E46}" presName="connTx" presStyleLbl="parChTrans1D2" presStyleIdx="4" presStyleCnt="6"/>
      <dgm:spPr/>
    </dgm:pt>
    <dgm:pt modelId="{8F091AE1-5FD5-4E6D-8122-D7701EB3CE2A}" type="pres">
      <dgm:prSet presAssocID="{5F68CE61-7ACB-41E3-BB8F-F280E2B900F7}" presName="root2" presStyleCnt="0"/>
      <dgm:spPr/>
    </dgm:pt>
    <dgm:pt modelId="{2734D8D0-3188-4ABA-BC39-16B8FCCE2BAC}" type="pres">
      <dgm:prSet presAssocID="{5F68CE61-7ACB-41E3-BB8F-F280E2B900F7}" presName="LevelTwoTextNode" presStyleLbl="node2" presStyleIdx="4" presStyleCnt="6">
        <dgm:presLayoutVars>
          <dgm:chPref val="3"/>
        </dgm:presLayoutVars>
      </dgm:prSet>
      <dgm:spPr/>
    </dgm:pt>
    <dgm:pt modelId="{4E30328D-9741-410F-87F9-42874B2B159E}" type="pres">
      <dgm:prSet presAssocID="{5F68CE61-7ACB-41E3-BB8F-F280E2B900F7}" presName="level3hierChild" presStyleCnt="0"/>
      <dgm:spPr/>
    </dgm:pt>
    <dgm:pt modelId="{BCEB336B-A63F-406E-B560-B2146F719E19}" type="pres">
      <dgm:prSet presAssocID="{74FB3C9D-31E3-4B8D-A469-2C3B75763F87}" presName="conn2-1" presStyleLbl="parChTrans1D2" presStyleIdx="5" presStyleCnt="6"/>
      <dgm:spPr/>
    </dgm:pt>
    <dgm:pt modelId="{2BB51031-E97F-40FF-B2C0-BCCBD3085842}" type="pres">
      <dgm:prSet presAssocID="{74FB3C9D-31E3-4B8D-A469-2C3B75763F87}" presName="connTx" presStyleLbl="parChTrans1D2" presStyleIdx="5" presStyleCnt="6"/>
      <dgm:spPr/>
    </dgm:pt>
    <dgm:pt modelId="{E5C471DA-28B5-44E1-A96A-C0B1F17491D5}" type="pres">
      <dgm:prSet presAssocID="{ACCA08B0-1B23-4198-A6DC-DC05FC4A35E1}" presName="root2" presStyleCnt="0"/>
      <dgm:spPr/>
    </dgm:pt>
    <dgm:pt modelId="{21704918-BDA5-41F1-AA27-E4FEF95F2AF6}" type="pres">
      <dgm:prSet presAssocID="{ACCA08B0-1B23-4198-A6DC-DC05FC4A35E1}" presName="LevelTwoTextNode" presStyleLbl="node2" presStyleIdx="5" presStyleCnt="6">
        <dgm:presLayoutVars>
          <dgm:chPref val="3"/>
        </dgm:presLayoutVars>
      </dgm:prSet>
      <dgm:spPr/>
    </dgm:pt>
    <dgm:pt modelId="{6A8EAA43-1BD7-4CD6-AD82-B7D7FADAEC3F}" type="pres">
      <dgm:prSet presAssocID="{ACCA08B0-1B23-4198-A6DC-DC05FC4A35E1}" presName="level3hierChild" presStyleCnt="0"/>
      <dgm:spPr/>
    </dgm:pt>
  </dgm:ptLst>
  <dgm:cxnLst>
    <dgm:cxn modelId="{94F02D01-AE57-4534-A1CB-8401E9AAA1A4}" type="presOf" srcId="{74FB3C9D-31E3-4B8D-A469-2C3B75763F87}" destId="{BCEB336B-A63F-406E-B560-B2146F719E19}" srcOrd="0" destOrd="0" presId="urn:microsoft.com/office/officeart/2008/layout/HorizontalMultiLevelHierarchy"/>
    <dgm:cxn modelId="{8CC1C91F-25C6-433A-92A0-75B0AE9554BB}" type="presOf" srcId="{B67A0C56-132E-4D5B-BADF-693C41CCD6ED}" destId="{D70B8602-ADFC-424A-B073-15FBF7D79193}" srcOrd="1" destOrd="0" presId="urn:microsoft.com/office/officeart/2008/layout/HorizontalMultiLevelHierarchy"/>
    <dgm:cxn modelId="{C0EFAE21-1E9D-41A4-96B3-2F8593B8EA00}" type="presOf" srcId="{60E6D858-7816-49EA-8FD7-25A24272378D}" destId="{093C9E49-75DD-45CF-8154-D999ADA22879}" srcOrd="0" destOrd="0" presId="urn:microsoft.com/office/officeart/2008/layout/HorizontalMultiLevelHierarchy"/>
    <dgm:cxn modelId="{23878731-260A-43DD-AC20-454C84B8FF09}" srcId="{1A6F4BF8-8457-49EA-A223-355720548F49}" destId="{5F68CE61-7ACB-41E3-BB8F-F280E2B900F7}" srcOrd="4" destOrd="0" parTransId="{102B3857-CCB5-4688-BE66-DBE4247B7E46}" sibTransId="{A74F0DF8-DD2D-422C-8323-B4D015FF115C}"/>
    <dgm:cxn modelId="{FA39C938-5C70-4819-8D06-DA23F7646D64}" type="presOf" srcId="{6BDB90B1-B0F6-44F1-A001-FDAE432C538C}" destId="{7FDC993C-DEF3-4BBC-8368-D4F8ADA3D764}" srcOrd="1" destOrd="0" presId="urn:microsoft.com/office/officeart/2008/layout/HorizontalMultiLevelHierarchy"/>
    <dgm:cxn modelId="{72604D3B-037B-473A-86BD-3612CC3106FC}" srcId="{1A6F4BF8-8457-49EA-A223-355720548F49}" destId="{E92A3CBC-EC16-4CC9-AF91-9D1F5472CCF5}" srcOrd="0" destOrd="0" parTransId="{B67A0C56-132E-4D5B-BADF-693C41CCD6ED}" sibTransId="{421FA6F6-ED89-430A-A263-0E570F8BF4B6}"/>
    <dgm:cxn modelId="{2F440E40-F3AD-4BBF-9E81-B4FDAC4BC637}" type="presOf" srcId="{BF763584-64E4-4651-8F9A-25F4EB41CA78}" destId="{04DCDC8A-B9CD-4DEF-ACB9-DDFC6B765A73}" srcOrd="0" destOrd="0" presId="urn:microsoft.com/office/officeart/2008/layout/HorizontalMultiLevelHierarchy"/>
    <dgm:cxn modelId="{0E59EE5D-B427-4655-802E-F7E3BE575B00}" type="presOf" srcId="{74FB3C9D-31E3-4B8D-A469-2C3B75763F87}" destId="{2BB51031-E97F-40FF-B2C0-BCCBD3085842}" srcOrd="1" destOrd="0" presId="urn:microsoft.com/office/officeart/2008/layout/HorizontalMultiLevelHierarchy"/>
    <dgm:cxn modelId="{A729514A-9761-4480-85E5-8734E972A348}" type="presOf" srcId="{1A6F4BF8-8457-49EA-A223-355720548F49}" destId="{F1766240-4D19-4794-BDD8-14C1BA428A2C}" srcOrd="0" destOrd="0" presId="urn:microsoft.com/office/officeart/2008/layout/HorizontalMultiLevelHierarchy"/>
    <dgm:cxn modelId="{30C71E50-7FD3-436F-84EA-30D83F55AA63}" type="presOf" srcId="{ACCA08B0-1B23-4198-A6DC-DC05FC4A35E1}" destId="{21704918-BDA5-41F1-AA27-E4FEF95F2AF6}" srcOrd="0" destOrd="0" presId="urn:microsoft.com/office/officeart/2008/layout/HorizontalMultiLevelHierarchy"/>
    <dgm:cxn modelId="{20854970-B6F2-45DE-9091-D003486AB786}" type="presOf" srcId="{296007FA-4189-4C7D-B3E8-5C98EBC2F3DA}" destId="{8CA39882-B102-4C22-B899-93A176E59860}" srcOrd="1" destOrd="0" presId="urn:microsoft.com/office/officeart/2008/layout/HorizontalMultiLevelHierarchy"/>
    <dgm:cxn modelId="{E048C378-6A38-41C9-922C-74EBD44435DD}" type="presOf" srcId="{54192709-3EB8-43A9-8E96-DF0A365CF4ED}" destId="{7F503941-286C-445F-9CC4-1F0A0D95E48B}" srcOrd="0" destOrd="0" presId="urn:microsoft.com/office/officeart/2008/layout/HorizontalMultiLevelHierarchy"/>
    <dgm:cxn modelId="{8D961E85-CD85-4F67-91A0-C31292A8DA86}" type="presOf" srcId="{82B6DDD7-7DD0-4941-B793-750620213B91}" destId="{DEB68FA1-98DD-4B15-9A59-00372E7ED1D1}" srcOrd="1" destOrd="0" presId="urn:microsoft.com/office/officeart/2008/layout/HorizontalMultiLevelHierarchy"/>
    <dgm:cxn modelId="{39D0E985-3217-4EFE-91F1-339E6B79389E}" type="presOf" srcId="{6BDB90B1-B0F6-44F1-A001-FDAE432C538C}" destId="{317A0028-39D5-47B4-8397-74B481AEE646}" srcOrd="0" destOrd="0" presId="urn:microsoft.com/office/officeart/2008/layout/HorizontalMultiLevelHierarchy"/>
    <dgm:cxn modelId="{5FB11594-448A-430F-83C1-0553FC327254}" type="presOf" srcId="{102B3857-CCB5-4688-BE66-DBE4247B7E46}" destId="{39B56A94-C168-4718-B1FE-619CE51F57F3}" srcOrd="0" destOrd="0" presId="urn:microsoft.com/office/officeart/2008/layout/HorizontalMultiLevelHierarchy"/>
    <dgm:cxn modelId="{06F0E994-C0F7-405E-89D9-6F879A7CD653}" srcId="{1A6F4BF8-8457-49EA-A223-355720548F49}" destId="{ACCA08B0-1B23-4198-A6DC-DC05FC4A35E1}" srcOrd="5" destOrd="0" parTransId="{74FB3C9D-31E3-4B8D-A469-2C3B75763F87}" sibTransId="{71B78FFE-8584-4D66-8654-A0E5B8BACD43}"/>
    <dgm:cxn modelId="{D832A597-AC15-46EB-B96D-FA3B24B5BDD3}" type="presOf" srcId="{102B3857-CCB5-4688-BE66-DBE4247B7E46}" destId="{1E64AF56-CACE-4463-8428-C2DA62EADF5A}" srcOrd="1" destOrd="0" presId="urn:microsoft.com/office/officeart/2008/layout/HorizontalMultiLevelHierarchy"/>
    <dgm:cxn modelId="{5ED5B397-1B2B-4255-B454-988AC8CE2496}" srcId="{1A6F4BF8-8457-49EA-A223-355720548F49}" destId="{BF763584-64E4-4651-8F9A-25F4EB41CA78}" srcOrd="2" destOrd="0" parTransId="{296007FA-4189-4C7D-B3E8-5C98EBC2F3DA}" sibTransId="{48AD5FD6-44F8-4283-96DA-613409B2EBB7}"/>
    <dgm:cxn modelId="{C34BDFBC-C349-47AA-84C0-3AF0176D9E80}" type="presOf" srcId="{8A3EB884-83A3-4E1F-BC24-BF7E0667F590}" destId="{E7C4FDF1-7812-457D-AED8-4D9FF72CB6AE}" srcOrd="0" destOrd="0" presId="urn:microsoft.com/office/officeart/2008/layout/HorizontalMultiLevelHierarchy"/>
    <dgm:cxn modelId="{28D944D7-A1D2-4C46-99A8-DEF7A60859B6}" type="presOf" srcId="{B67A0C56-132E-4D5B-BADF-693C41CCD6ED}" destId="{1A6CEA62-3187-4B65-9561-D9CB4E2ABBB5}" srcOrd="0" destOrd="0" presId="urn:microsoft.com/office/officeart/2008/layout/HorizontalMultiLevelHierarchy"/>
    <dgm:cxn modelId="{D424A8D9-28F5-49A2-8771-AB673BC00511}" srcId="{60E6D858-7816-49EA-8FD7-25A24272378D}" destId="{1A6F4BF8-8457-49EA-A223-355720548F49}" srcOrd="0" destOrd="0" parTransId="{9E943B61-0B56-4E28-BBD1-39324085352D}" sibTransId="{3D351FDC-6273-450C-97F2-B73E1E9CE8DF}"/>
    <dgm:cxn modelId="{984685DF-39BD-43E5-8D03-E25EC48EB7BB}" type="presOf" srcId="{82B6DDD7-7DD0-4941-B793-750620213B91}" destId="{94C282A8-F87C-4AD8-8AF6-363A4A158D0D}" srcOrd="0" destOrd="0" presId="urn:microsoft.com/office/officeart/2008/layout/HorizontalMultiLevelHierarchy"/>
    <dgm:cxn modelId="{75C521E6-0F63-4F8D-9262-9AF0527714C1}" type="presOf" srcId="{296007FA-4189-4C7D-B3E8-5C98EBC2F3DA}" destId="{30548C90-23F1-4B26-81E5-B9341707897C}" srcOrd="0" destOrd="0" presId="urn:microsoft.com/office/officeart/2008/layout/HorizontalMultiLevelHierarchy"/>
    <dgm:cxn modelId="{84C56BF0-17C0-4DB5-8E84-DDC143B6139C}" srcId="{1A6F4BF8-8457-49EA-A223-355720548F49}" destId="{54192709-3EB8-43A9-8E96-DF0A365CF4ED}" srcOrd="3" destOrd="0" parTransId="{6BDB90B1-B0F6-44F1-A001-FDAE432C538C}" sibTransId="{A0BC56D4-9F5A-42ED-B246-FF78C806489C}"/>
    <dgm:cxn modelId="{4C4D73F2-FBA6-48B5-A52F-959587CDF4A4}" type="presOf" srcId="{5F68CE61-7ACB-41E3-BB8F-F280E2B900F7}" destId="{2734D8D0-3188-4ABA-BC39-16B8FCCE2BAC}" srcOrd="0" destOrd="0" presId="urn:microsoft.com/office/officeart/2008/layout/HorizontalMultiLevelHierarchy"/>
    <dgm:cxn modelId="{8E049CF9-9E6B-4A04-AD1E-BF6EF63F4661}" type="presOf" srcId="{E92A3CBC-EC16-4CC9-AF91-9D1F5472CCF5}" destId="{48E34E99-D8FC-4785-A1B8-6D4B8B9CF99A}" srcOrd="0" destOrd="0" presId="urn:microsoft.com/office/officeart/2008/layout/HorizontalMultiLevelHierarchy"/>
    <dgm:cxn modelId="{8C318CFE-E0D8-473E-97B5-F88827F6E45B}" srcId="{1A6F4BF8-8457-49EA-A223-355720548F49}" destId="{8A3EB884-83A3-4E1F-BC24-BF7E0667F590}" srcOrd="1" destOrd="0" parTransId="{82B6DDD7-7DD0-4941-B793-750620213B91}" sibTransId="{59678D1C-F0F8-4FEC-90C8-55181D615911}"/>
    <dgm:cxn modelId="{98303E54-32E3-4FC2-8EE4-769C2C3653E0}" type="presParOf" srcId="{093C9E49-75DD-45CF-8154-D999ADA22879}" destId="{3C06401A-2606-470B-A5B2-1C5ED4443536}" srcOrd="0" destOrd="0" presId="urn:microsoft.com/office/officeart/2008/layout/HorizontalMultiLevelHierarchy"/>
    <dgm:cxn modelId="{82C9F306-4113-43C0-AECA-82FBB826D6D8}" type="presParOf" srcId="{3C06401A-2606-470B-A5B2-1C5ED4443536}" destId="{F1766240-4D19-4794-BDD8-14C1BA428A2C}" srcOrd="0" destOrd="0" presId="urn:microsoft.com/office/officeart/2008/layout/HorizontalMultiLevelHierarchy"/>
    <dgm:cxn modelId="{26B2FB7B-E53F-4DB8-88B2-2A5677559049}" type="presParOf" srcId="{3C06401A-2606-470B-A5B2-1C5ED4443536}" destId="{23B7A6A9-6B90-46CB-B29C-68B6924FEB44}" srcOrd="1" destOrd="0" presId="urn:microsoft.com/office/officeart/2008/layout/HorizontalMultiLevelHierarchy"/>
    <dgm:cxn modelId="{C05EC0FB-3761-470D-B286-EC739B63761B}" type="presParOf" srcId="{23B7A6A9-6B90-46CB-B29C-68B6924FEB44}" destId="{1A6CEA62-3187-4B65-9561-D9CB4E2ABBB5}" srcOrd="0" destOrd="0" presId="urn:microsoft.com/office/officeart/2008/layout/HorizontalMultiLevelHierarchy"/>
    <dgm:cxn modelId="{0B461BDE-7AF4-4BE9-9D09-E02A31E7026E}" type="presParOf" srcId="{1A6CEA62-3187-4B65-9561-D9CB4E2ABBB5}" destId="{D70B8602-ADFC-424A-B073-15FBF7D79193}" srcOrd="0" destOrd="0" presId="urn:microsoft.com/office/officeart/2008/layout/HorizontalMultiLevelHierarchy"/>
    <dgm:cxn modelId="{CEC3F861-FFC9-4606-9D29-2CFAB22091DB}" type="presParOf" srcId="{23B7A6A9-6B90-46CB-B29C-68B6924FEB44}" destId="{922FD4C7-582A-4958-947F-2EA7D98C10C5}" srcOrd="1" destOrd="0" presId="urn:microsoft.com/office/officeart/2008/layout/HorizontalMultiLevelHierarchy"/>
    <dgm:cxn modelId="{A0BABAF1-1B20-4462-9A6C-D0742FEF1816}" type="presParOf" srcId="{922FD4C7-582A-4958-947F-2EA7D98C10C5}" destId="{48E34E99-D8FC-4785-A1B8-6D4B8B9CF99A}" srcOrd="0" destOrd="0" presId="urn:microsoft.com/office/officeart/2008/layout/HorizontalMultiLevelHierarchy"/>
    <dgm:cxn modelId="{389BFEB7-8F82-4764-BF20-509D71A7BDAF}" type="presParOf" srcId="{922FD4C7-582A-4958-947F-2EA7D98C10C5}" destId="{79DFE695-2675-4BD4-B1B1-3CE4B9A4FD89}" srcOrd="1" destOrd="0" presId="urn:microsoft.com/office/officeart/2008/layout/HorizontalMultiLevelHierarchy"/>
    <dgm:cxn modelId="{DE4F34E8-CD69-42DB-9D01-D01A1DD862A9}" type="presParOf" srcId="{23B7A6A9-6B90-46CB-B29C-68B6924FEB44}" destId="{94C282A8-F87C-4AD8-8AF6-363A4A158D0D}" srcOrd="2" destOrd="0" presId="urn:microsoft.com/office/officeart/2008/layout/HorizontalMultiLevelHierarchy"/>
    <dgm:cxn modelId="{0AA4A83A-E07E-4046-B849-840ABC2D41DC}" type="presParOf" srcId="{94C282A8-F87C-4AD8-8AF6-363A4A158D0D}" destId="{DEB68FA1-98DD-4B15-9A59-00372E7ED1D1}" srcOrd="0" destOrd="0" presId="urn:microsoft.com/office/officeart/2008/layout/HorizontalMultiLevelHierarchy"/>
    <dgm:cxn modelId="{4F1DEE25-636B-4C60-9681-28DC4544AFBF}" type="presParOf" srcId="{23B7A6A9-6B90-46CB-B29C-68B6924FEB44}" destId="{A287CB96-3A85-4430-9AAA-B25ECEC4E120}" srcOrd="3" destOrd="0" presId="urn:microsoft.com/office/officeart/2008/layout/HorizontalMultiLevelHierarchy"/>
    <dgm:cxn modelId="{5D12D6AE-A428-477C-93B1-C9EE8DB80A24}" type="presParOf" srcId="{A287CB96-3A85-4430-9AAA-B25ECEC4E120}" destId="{E7C4FDF1-7812-457D-AED8-4D9FF72CB6AE}" srcOrd="0" destOrd="0" presId="urn:microsoft.com/office/officeart/2008/layout/HorizontalMultiLevelHierarchy"/>
    <dgm:cxn modelId="{1168D268-BFAB-4734-97AA-05BA367F24B7}" type="presParOf" srcId="{A287CB96-3A85-4430-9AAA-B25ECEC4E120}" destId="{43B7646B-C5F7-4921-8197-55D19A31D0B9}" srcOrd="1" destOrd="0" presId="urn:microsoft.com/office/officeart/2008/layout/HorizontalMultiLevelHierarchy"/>
    <dgm:cxn modelId="{C2A18FA9-71BA-40E2-96AE-FAEB74F7EE0A}" type="presParOf" srcId="{23B7A6A9-6B90-46CB-B29C-68B6924FEB44}" destId="{30548C90-23F1-4B26-81E5-B9341707897C}" srcOrd="4" destOrd="0" presId="urn:microsoft.com/office/officeart/2008/layout/HorizontalMultiLevelHierarchy"/>
    <dgm:cxn modelId="{3D58A746-E0E2-4AA3-853D-F68CB36EB2C5}" type="presParOf" srcId="{30548C90-23F1-4B26-81E5-B9341707897C}" destId="{8CA39882-B102-4C22-B899-93A176E59860}" srcOrd="0" destOrd="0" presId="urn:microsoft.com/office/officeart/2008/layout/HorizontalMultiLevelHierarchy"/>
    <dgm:cxn modelId="{AFB8BE2E-632F-45AA-B439-768AEB6BBBFB}" type="presParOf" srcId="{23B7A6A9-6B90-46CB-B29C-68B6924FEB44}" destId="{1DA0BC4C-CE59-4DA7-B062-294DDB7F35E6}" srcOrd="5" destOrd="0" presId="urn:microsoft.com/office/officeart/2008/layout/HorizontalMultiLevelHierarchy"/>
    <dgm:cxn modelId="{146EC066-AE4E-4613-B2C9-F6C34D260136}" type="presParOf" srcId="{1DA0BC4C-CE59-4DA7-B062-294DDB7F35E6}" destId="{04DCDC8A-B9CD-4DEF-ACB9-DDFC6B765A73}" srcOrd="0" destOrd="0" presId="urn:microsoft.com/office/officeart/2008/layout/HorizontalMultiLevelHierarchy"/>
    <dgm:cxn modelId="{6353E634-5613-485E-A888-234901CD26B0}" type="presParOf" srcId="{1DA0BC4C-CE59-4DA7-B062-294DDB7F35E6}" destId="{CD04DD2C-691D-4C77-86FE-630BE9243E4D}" srcOrd="1" destOrd="0" presId="urn:microsoft.com/office/officeart/2008/layout/HorizontalMultiLevelHierarchy"/>
    <dgm:cxn modelId="{8D32BE1F-670A-43B8-A17B-0933990434CF}" type="presParOf" srcId="{23B7A6A9-6B90-46CB-B29C-68B6924FEB44}" destId="{317A0028-39D5-47B4-8397-74B481AEE646}" srcOrd="6" destOrd="0" presId="urn:microsoft.com/office/officeart/2008/layout/HorizontalMultiLevelHierarchy"/>
    <dgm:cxn modelId="{63A81F80-6D11-4549-B162-0DF3E340A8DD}" type="presParOf" srcId="{317A0028-39D5-47B4-8397-74B481AEE646}" destId="{7FDC993C-DEF3-4BBC-8368-D4F8ADA3D764}" srcOrd="0" destOrd="0" presId="urn:microsoft.com/office/officeart/2008/layout/HorizontalMultiLevelHierarchy"/>
    <dgm:cxn modelId="{60D393BD-BED7-4EBF-B8D0-5B24E83B8CEC}" type="presParOf" srcId="{23B7A6A9-6B90-46CB-B29C-68B6924FEB44}" destId="{7B3D867D-21B1-4E2D-BDE6-1DAE27525F72}" srcOrd="7" destOrd="0" presId="urn:microsoft.com/office/officeart/2008/layout/HorizontalMultiLevelHierarchy"/>
    <dgm:cxn modelId="{960E59BB-31FD-48F7-8B13-8296952474C1}" type="presParOf" srcId="{7B3D867D-21B1-4E2D-BDE6-1DAE27525F72}" destId="{7F503941-286C-445F-9CC4-1F0A0D95E48B}" srcOrd="0" destOrd="0" presId="urn:microsoft.com/office/officeart/2008/layout/HorizontalMultiLevelHierarchy"/>
    <dgm:cxn modelId="{F49CFD2B-DC11-49FA-8E07-CBE2CCAB1583}" type="presParOf" srcId="{7B3D867D-21B1-4E2D-BDE6-1DAE27525F72}" destId="{38433846-6D7E-426C-B11A-8A090B8554F7}" srcOrd="1" destOrd="0" presId="urn:microsoft.com/office/officeart/2008/layout/HorizontalMultiLevelHierarchy"/>
    <dgm:cxn modelId="{4B0DC273-7F1A-42A2-BD24-A089C4B907F0}" type="presParOf" srcId="{23B7A6A9-6B90-46CB-B29C-68B6924FEB44}" destId="{39B56A94-C168-4718-B1FE-619CE51F57F3}" srcOrd="8" destOrd="0" presId="urn:microsoft.com/office/officeart/2008/layout/HorizontalMultiLevelHierarchy"/>
    <dgm:cxn modelId="{9C6D3785-63B1-4BA3-9708-7833646E109C}" type="presParOf" srcId="{39B56A94-C168-4718-B1FE-619CE51F57F3}" destId="{1E64AF56-CACE-4463-8428-C2DA62EADF5A}" srcOrd="0" destOrd="0" presId="urn:microsoft.com/office/officeart/2008/layout/HorizontalMultiLevelHierarchy"/>
    <dgm:cxn modelId="{23E08A8D-6C8B-4F41-87E5-F4148FAC5509}" type="presParOf" srcId="{23B7A6A9-6B90-46CB-B29C-68B6924FEB44}" destId="{8F091AE1-5FD5-4E6D-8122-D7701EB3CE2A}" srcOrd="9" destOrd="0" presId="urn:microsoft.com/office/officeart/2008/layout/HorizontalMultiLevelHierarchy"/>
    <dgm:cxn modelId="{20705D03-6444-4A27-AF43-924D07542D1E}" type="presParOf" srcId="{8F091AE1-5FD5-4E6D-8122-D7701EB3CE2A}" destId="{2734D8D0-3188-4ABA-BC39-16B8FCCE2BAC}" srcOrd="0" destOrd="0" presId="urn:microsoft.com/office/officeart/2008/layout/HorizontalMultiLevelHierarchy"/>
    <dgm:cxn modelId="{01BFD897-BBD6-4A4F-AB9C-5AC77A91EDB3}" type="presParOf" srcId="{8F091AE1-5FD5-4E6D-8122-D7701EB3CE2A}" destId="{4E30328D-9741-410F-87F9-42874B2B159E}" srcOrd="1" destOrd="0" presId="urn:microsoft.com/office/officeart/2008/layout/HorizontalMultiLevelHierarchy"/>
    <dgm:cxn modelId="{1E6FCBDB-B725-47D4-9CE6-F76DBF4B1A74}" type="presParOf" srcId="{23B7A6A9-6B90-46CB-B29C-68B6924FEB44}" destId="{BCEB336B-A63F-406E-B560-B2146F719E19}" srcOrd="10" destOrd="0" presId="urn:microsoft.com/office/officeart/2008/layout/HorizontalMultiLevelHierarchy"/>
    <dgm:cxn modelId="{A3D7AA55-38B5-4059-8A92-F4278252234B}" type="presParOf" srcId="{BCEB336B-A63F-406E-B560-B2146F719E19}" destId="{2BB51031-E97F-40FF-B2C0-BCCBD3085842}" srcOrd="0" destOrd="0" presId="urn:microsoft.com/office/officeart/2008/layout/HorizontalMultiLevelHierarchy"/>
    <dgm:cxn modelId="{89E40C80-9600-4A17-B529-CFA83B704BF0}" type="presParOf" srcId="{23B7A6A9-6B90-46CB-B29C-68B6924FEB44}" destId="{E5C471DA-28B5-44E1-A96A-C0B1F17491D5}" srcOrd="11" destOrd="0" presId="urn:microsoft.com/office/officeart/2008/layout/HorizontalMultiLevelHierarchy"/>
    <dgm:cxn modelId="{D92CE4E6-D605-455F-91FA-9821EF50D950}" type="presParOf" srcId="{E5C471DA-28B5-44E1-A96A-C0B1F17491D5}" destId="{21704918-BDA5-41F1-AA27-E4FEF95F2AF6}" srcOrd="0" destOrd="0" presId="urn:microsoft.com/office/officeart/2008/layout/HorizontalMultiLevelHierarchy"/>
    <dgm:cxn modelId="{CD0F7C35-8298-4165-AB6C-031C5F6603AB}" type="presParOf" srcId="{E5C471DA-28B5-44E1-A96A-C0B1F17491D5}" destId="{6A8EAA43-1BD7-4CD6-AD82-B7D7FADAEC3F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0E6D858-7816-49EA-8FD7-25A24272378D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l-PL"/>
        </a:p>
      </dgm:t>
    </dgm:pt>
    <dgm:pt modelId="{1A6F4BF8-8457-49EA-A223-355720548F49}">
      <dgm:prSet phldrT="[Tekst]" custT="1"/>
      <dgm:spPr/>
      <dgm:t>
        <a:bodyPr/>
        <a:lstStyle/>
        <a:p>
          <a:r>
            <a:rPr lang="pl-PL" sz="4000" dirty="0"/>
            <a:t>II. Zarabianie pieniędzy</a:t>
          </a:r>
        </a:p>
      </dgm:t>
    </dgm:pt>
    <dgm:pt modelId="{9E943B61-0B56-4E28-BBD1-39324085352D}" type="parTrans" cxnId="{D424A8D9-28F5-49A2-8771-AB673BC00511}">
      <dgm:prSet/>
      <dgm:spPr/>
      <dgm:t>
        <a:bodyPr/>
        <a:lstStyle/>
        <a:p>
          <a:endParaRPr lang="pl-PL"/>
        </a:p>
      </dgm:t>
    </dgm:pt>
    <dgm:pt modelId="{3D351FDC-6273-450C-97F2-B73E1E9CE8DF}" type="sibTrans" cxnId="{D424A8D9-28F5-49A2-8771-AB673BC00511}">
      <dgm:prSet/>
      <dgm:spPr/>
      <dgm:t>
        <a:bodyPr/>
        <a:lstStyle/>
        <a:p>
          <a:endParaRPr lang="pl-PL"/>
        </a:p>
      </dgm:t>
    </dgm:pt>
    <dgm:pt modelId="{E92A3CBC-EC16-4CC9-AF91-9D1F5472CCF5}">
      <dgm:prSet phldrT="[Tekst]"/>
      <dgm:spPr/>
      <dgm:t>
        <a:bodyPr/>
        <a:lstStyle/>
        <a:p>
          <a:r>
            <a:rPr lang="pl-PL" dirty="0"/>
            <a:t>Skąd się biorą pieniądze</a:t>
          </a:r>
        </a:p>
      </dgm:t>
    </dgm:pt>
    <dgm:pt modelId="{B67A0C56-132E-4D5B-BADF-693C41CCD6ED}" type="parTrans" cxnId="{72604D3B-037B-473A-86BD-3612CC3106FC}">
      <dgm:prSet/>
      <dgm:spPr/>
      <dgm:t>
        <a:bodyPr/>
        <a:lstStyle/>
        <a:p>
          <a:endParaRPr lang="pl-PL"/>
        </a:p>
      </dgm:t>
    </dgm:pt>
    <dgm:pt modelId="{421FA6F6-ED89-430A-A263-0E570F8BF4B6}" type="sibTrans" cxnId="{72604D3B-037B-473A-86BD-3612CC3106FC}">
      <dgm:prSet/>
      <dgm:spPr/>
      <dgm:t>
        <a:bodyPr/>
        <a:lstStyle/>
        <a:p>
          <a:endParaRPr lang="pl-PL"/>
        </a:p>
      </dgm:t>
    </dgm:pt>
    <dgm:pt modelId="{8A3EB884-83A3-4E1F-BC24-BF7E0667F590}">
      <dgm:prSet phldrT="[Tekst]"/>
      <dgm:spPr/>
      <dgm:t>
        <a:bodyPr/>
        <a:lstStyle/>
        <a:p>
          <a:r>
            <a:rPr lang="pl-PL" dirty="0"/>
            <a:t>Zawody i wynagrodzenie</a:t>
          </a:r>
        </a:p>
      </dgm:t>
    </dgm:pt>
    <dgm:pt modelId="{82B6DDD7-7DD0-4941-B793-750620213B91}" type="parTrans" cxnId="{8C318CFE-E0D8-473E-97B5-F88827F6E45B}">
      <dgm:prSet/>
      <dgm:spPr/>
      <dgm:t>
        <a:bodyPr/>
        <a:lstStyle/>
        <a:p>
          <a:endParaRPr lang="pl-PL"/>
        </a:p>
      </dgm:t>
    </dgm:pt>
    <dgm:pt modelId="{59678D1C-F0F8-4FEC-90C8-55181D615911}" type="sibTrans" cxnId="{8C318CFE-E0D8-473E-97B5-F88827F6E45B}">
      <dgm:prSet/>
      <dgm:spPr/>
      <dgm:t>
        <a:bodyPr/>
        <a:lstStyle/>
        <a:p>
          <a:endParaRPr lang="pl-PL"/>
        </a:p>
      </dgm:t>
    </dgm:pt>
    <dgm:pt modelId="{BF763584-64E4-4651-8F9A-25F4EB41CA78}">
      <dgm:prSet phldrT="[Tekst]"/>
      <dgm:spPr/>
      <dgm:t>
        <a:bodyPr/>
        <a:lstStyle/>
        <a:p>
          <a:r>
            <a:rPr lang="pl-PL" dirty="0"/>
            <a:t>Praca we własnej firmie</a:t>
          </a:r>
        </a:p>
      </dgm:t>
    </dgm:pt>
    <dgm:pt modelId="{296007FA-4189-4C7D-B3E8-5C98EBC2F3DA}" type="parTrans" cxnId="{5ED5B397-1B2B-4255-B454-988AC8CE2496}">
      <dgm:prSet/>
      <dgm:spPr/>
      <dgm:t>
        <a:bodyPr/>
        <a:lstStyle/>
        <a:p>
          <a:endParaRPr lang="pl-PL"/>
        </a:p>
      </dgm:t>
    </dgm:pt>
    <dgm:pt modelId="{48AD5FD6-44F8-4283-96DA-613409B2EBB7}" type="sibTrans" cxnId="{5ED5B397-1B2B-4255-B454-988AC8CE2496}">
      <dgm:prSet/>
      <dgm:spPr/>
      <dgm:t>
        <a:bodyPr/>
        <a:lstStyle/>
        <a:p>
          <a:endParaRPr lang="pl-PL"/>
        </a:p>
      </dgm:t>
    </dgm:pt>
    <dgm:pt modelId="{C4097249-6F1D-48DD-88CB-AABE50D08720}">
      <dgm:prSet phldrT="[Tekst]"/>
      <dgm:spPr/>
      <dgm:t>
        <a:bodyPr/>
        <a:lstStyle/>
        <a:p>
          <a:r>
            <a:rPr lang="pl-PL" dirty="0"/>
            <a:t>Podatki od zarobków</a:t>
          </a:r>
        </a:p>
      </dgm:t>
    </dgm:pt>
    <dgm:pt modelId="{5308265B-D65E-40B4-B605-933DC6D9DC51}" type="parTrans" cxnId="{FD05771A-CD06-41C9-BA73-66FD9D9C6D4A}">
      <dgm:prSet/>
      <dgm:spPr/>
      <dgm:t>
        <a:bodyPr/>
        <a:lstStyle/>
        <a:p>
          <a:endParaRPr lang="pl-PL"/>
        </a:p>
      </dgm:t>
    </dgm:pt>
    <dgm:pt modelId="{B2E11CB0-C43E-4D9F-AFDF-3DC343E8DE03}" type="sibTrans" cxnId="{FD05771A-CD06-41C9-BA73-66FD9D9C6D4A}">
      <dgm:prSet/>
      <dgm:spPr/>
      <dgm:t>
        <a:bodyPr/>
        <a:lstStyle/>
        <a:p>
          <a:endParaRPr lang="pl-PL"/>
        </a:p>
      </dgm:t>
    </dgm:pt>
    <dgm:pt modelId="{7A41C1F3-B32B-478E-9768-2A77CDA598E6}">
      <dgm:prSet phldrT="[Tekst]"/>
      <dgm:spPr/>
      <dgm:t>
        <a:bodyPr/>
        <a:lstStyle/>
        <a:p>
          <a:r>
            <a:rPr lang="pl-PL" dirty="0"/>
            <a:t>Emigracja i imigracja zarobkowa</a:t>
          </a:r>
        </a:p>
      </dgm:t>
    </dgm:pt>
    <dgm:pt modelId="{3C660197-A2B4-4362-90DF-B4D1B018B2B3}" type="parTrans" cxnId="{8CFD3813-7E8D-4E53-8AFB-3654A114F43A}">
      <dgm:prSet/>
      <dgm:spPr/>
      <dgm:t>
        <a:bodyPr/>
        <a:lstStyle/>
        <a:p>
          <a:endParaRPr lang="pl-PL"/>
        </a:p>
      </dgm:t>
    </dgm:pt>
    <dgm:pt modelId="{C872AECE-DDE9-4D89-B69D-AD5697446718}" type="sibTrans" cxnId="{8CFD3813-7E8D-4E53-8AFB-3654A114F43A}">
      <dgm:prSet/>
      <dgm:spPr/>
      <dgm:t>
        <a:bodyPr/>
        <a:lstStyle/>
        <a:p>
          <a:endParaRPr lang="pl-PL"/>
        </a:p>
      </dgm:t>
    </dgm:pt>
    <dgm:pt modelId="{093C9E49-75DD-45CF-8154-D999ADA22879}" type="pres">
      <dgm:prSet presAssocID="{60E6D858-7816-49EA-8FD7-25A24272378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C06401A-2606-470B-A5B2-1C5ED4443536}" type="pres">
      <dgm:prSet presAssocID="{1A6F4BF8-8457-49EA-A223-355720548F49}" presName="root1" presStyleCnt="0"/>
      <dgm:spPr/>
    </dgm:pt>
    <dgm:pt modelId="{F1766240-4D19-4794-BDD8-14C1BA428A2C}" type="pres">
      <dgm:prSet presAssocID="{1A6F4BF8-8457-49EA-A223-355720548F49}" presName="LevelOneTextNode" presStyleLbl="node0" presStyleIdx="0" presStyleCnt="1" custScaleX="230200" custScaleY="122922">
        <dgm:presLayoutVars>
          <dgm:chPref val="3"/>
        </dgm:presLayoutVars>
      </dgm:prSet>
      <dgm:spPr/>
    </dgm:pt>
    <dgm:pt modelId="{23B7A6A9-6B90-46CB-B29C-68B6924FEB44}" type="pres">
      <dgm:prSet presAssocID="{1A6F4BF8-8457-49EA-A223-355720548F49}" presName="level2hierChild" presStyleCnt="0"/>
      <dgm:spPr/>
    </dgm:pt>
    <dgm:pt modelId="{1A6CEA62-3187-4B65-9561-D9CB4E2ABBB5}" type="pres">
      <dgm:prSet presAssocID="{B67A0C56-132E-4D5B-BADF-693C41CCD6ED}" presName="conn2-1" presStyleLbl="parChTrans1D2" presStyleIdx="0" presStyleCnt="5"/>
      <dgm:spPr/>
    </dgm:pt>
    <dgm:pt modelId="{D70B8602-ADFC-424A-B073-15FBF7D79193}" type="pres">
      <dgm:prSet presAssocID="{B67A0C56-132E-4D5B-BADF-693C41CCD6ED}" presName="connTx" presStyleLbl="parChTrans1D2" presStyleIdx="0" presStyleCnt="5"/>
      <dgm:spPr/>
    </dgm:pt>
    <dgm:pt modelId="{922FD4C7-582A-4958-947F-2EA7D98C10C5}" type="pres">
      <dgm:prSet presAssocID="{E92A3CBC-EC16-4CC9-AF91-9D1F5472CCF5}" presName="root2" presStyleCnt="0"/>
      <dgm:spPr/>
    </dgm:pt>
    <dgm:pt modelId="{48E34E99-D8FC-4785-A1B8-6D4B8B9CF99A}" type="pres">
      <dgm:prSet presAssocID="{E92A3CBC-EC16-4CC9-AF91-9D1F5472CCF5}" presName="LevelTwoTextNode" presStyleLbl="node2" presStyleIdx="0" presStyleCnt="5">
        <dgm:presLayoutVars>
          <dgm:chPref val="3"/>
        </dgm:presLayoutVars>
      </dgm:prSet>
      <dgm:spPr/>
    </dgm:pt>
    <dgm:pt modelId="{79DFE695-2675-4BD4-B1B1-3CE4B9A4FD89}" type="pres">
      <dgm:prSet presAssocID="{E92A3CBC-EC16-4CC9-AF91-9D1F5472CCF5}" presName="level3hierChild" presStyleCnt="0"/>
      <dgm:spPr/>
    </dgm:pt>
    <dgm:pt modelId="{94C282A8-F87C-4AD8-8AF6-363A4A158D0D}" type="pres">
      <dgm:prSet presAssocID="{82B6DDD7-7DD0-4941-B793-750620213B91}" presName="conn2-1" presStyleLbl="parChTrans1D2" presStyleIdx="1" presStyleCnt="5"/>
      <dgm:spPr/>
    </dgm:pt>
    <dgm:pt modelId="{DEB68FA1-98DD-4B15-9A59-00372E7ED1D1}" type="pres">
      <dgm:prSet presAssocID="{82B6DDD7-7DD0-4941-B793-750620213B91}" presName="connTx" presStyleLbl="parChTrans1D2" presStyleIdx="1" presStyleCnt="5"/>
      <dgm:spPr/>
    </dgm:pt>
    <dgm:pt modelId="{A287CB96-3A85-4430-9AAA-B25ECEC4E120}" type="pres">
      <dgm:prSet presAssocID="{8A3EB884-83A3-4E1F-BC24-BF7E0667F590}" presName="root2" presStyleCnt="0"/>
      <dgm:spPr/>
    </dgm:pt>
    <dgm:pt modelId="{E7C4FDF1-7812-457D-AED8-4D9FF72CB6AE}" type="pres">
      <dgm:prSet presAssocID="{8A3EB884-83A3-4E1F-BC24-BF7E0667F590}" presName="LevelTwoTextNode" presStyleLbl="node2" presStyleIdx="1" presStyleCnt="5">
        <dgm:presLayoutVars>
          <dgm:chPref val="3"/>
        </dgm:presLayoutVars>
      </dgm:prSet>
      <dgm:spPr/>
    </dgm:pt>
    <dgm:pt modelId="{43B7646B-C5F7-4921-8197-55D19A31D0B9}" type="pres">
      <dgm:prSet presAssocID="{8A3EB884-83A3-4E1F-BC24-BF7E0667F590}" presName="level3hierChild" presStyleCnt="0"/>
      <dgm:spPr/>
    </dgm:pt>
    <dgm:pt modelId="{30548C90-23F1-4B26-81E5-B9341707897C}" type="pres">
      <dgm:prSet presAssocID="{296007FA-4189-4C7D-B3E8-5C98EBC2F3DA}" presName="conn2-1" presStyleLbl="parChTrans1D2" presStyleIdx="2" presStyleCnt="5"/>
      <dgm:spPr/>
    </dgm:pt>
    <dgm:pt modelId="{8CA39882-B102-4C22-B899-93A176E59860}" type="pres">
      <dgm:prSet presAssocID="{296007FA-4189-4C7D-B3E8-5C98EBC2F3DA}" presName="connTx" presStyleLbl="parChTrans1D2" presStyleIdx="2" presStyleCnt="5"/>
      <dgm:spPr/>
    </dgm:pt>
    <dgm:pt modelId="{1DA0BC4C-CE59-4DA7-B062-294DDB7F35E6}" type="pres">
      <dgm:prSet presAssocID="{BF763584-64E4-4651-8F9A-25F4EB41CA78}" presName="root2" presStyleCnt="0"/>
      <dgm:spPr/>
    </dgm:pt>
    <dgm:pt modelId="{04DCDC8A-B9CD-4DEF-ACB9-DDFC6B765A73}" type="pres">
      <dgm:prSet presAssocID="{BF763584-64E4-4651-8F9A-25F4EB41CA78}" presName="LevelTwoTextNode" presStyleLbl="node2" presStyleIdx="2" presStyleCnt="5">
        <dgm:presLayoutVars>
          <dgm:chPref val="3"/>
        </dgm:presLayoutVars>
      </dgm:prSet>
      <dgm:spPr/>
    </dgm:pt>
    <dgm:pt modelId="{CD04DD2C-691D-4C77-86FE-630BE9243E4D}" type="pres">
      <dgm:prSet presAssocID="{BF763584-64E4-4651-8F9A-25F4EB41CA78}" presName="level3hierChild" presStyleCnt="0"/>
      <dgm:spPr/>
    </dgm:pt>
    <dgm:pt modelId="{C201A5FB-A00D-4246-9D25-6BC0AC9AD23C}" type="pres">
      <dgm:prSet presAssocID="{3C660197-A2B4-4362-90DF-B4D1B018B2B3}" presName="conn2-1" presStyleLbl="parChTrans1D2" presStyleIdx="3" presStyleCnt="5"/>
      <dgm:spPr/>
    </dgm:pt>
    <dgm:pt modelId="{2B26E777-3B2F-4449-B158-86FFBB7A8DE4}" type="pres">
      <dgm:prSet presAssocID="{3C660197-A2B4-4362-90DF-B4D1B018B2B3}" presName="connTx" presStyleLbl="parChTrans1D2" presStyleIdx="3" presStyleCnt="5"/>
      <dgm:spPr/>
    </dgm:pt>
    <dgm:pt modelId="{CC5A0CD9-7435-4C63-95AC-E8B8D627A094}" type="pres">
      <dgm:prSet presAssocID="{7A41C1F3-B32B-478E-9768-2A77CDA598E6}" presName="root2" presStyleCnt="0"/>
      <dgm:spPr/>
    </dgm:pt>
    <dgm:pt modelId="{03C38655-687F-4042-8C7E-D53464081736}" type="pres">
      <dgm:prSet presAssocID="{7A41C1F3-B32B-478E-9768-2A77CDA598E6}" presName="LevelTwoTextNode" presStyleLbl="node2" presStyleIdx="3" presStyleCnt="5">
        <dgm:presLayoutVars>
          <dgm:chPref val="3"/>
        </dgm:presLayoutVars>
      </dgm:prSet>
      <dgm:spPr/>
    </dgm:pt>
    <dgm:pt modelId="{D9530731-B6ED-40A1-B6CE-99063AA5D9E7}" type="pres">
      <dgm:prSet presAssocID="{7A41C1F3-B32B-478E-9768-2A77CDA598E6}" presName="level3hierChild" presStyleCnt="0"/>
      <dgm:spPr/>
    </dgm:pt>
    <dgm:pt modelId="{89C6F6FC-0FDF-415E-9DAA-836C7864965A}" type="pres">
      <dgm:prSet presAssocID="{5308265B-D65E-40B4-B605-933DC6D9DC51}" presName="conn2-1" presStyleLbl="parChTrans1D2" presStyleIdx="4" presStyleCnt="5"/>
      <dgm:spPr/>
    </dgm:pt>
    <dgm:pt modelId="{704D022D-F529-4264-837B-6A24ACE99865}" type="pres">
      <dgm:prSet presAssocID="{5308265B-D65E-40B4-B605-933DC6D9DC51}" presName="connTx" presStyleLbl="parChTrans1D2" presStyleIdx="4" presStyleCnt="5"/>
      <dgm:spPr/>
    </dgm:pt>
    <dgm:pt modelId="{DF0AED3B-7824-4A77-BA91-47361FD8A3A7}" type="pres">
      <dgm:prSet presAssocID="{C4097249-6F1D-48DD-88CB-AABE50D08720}" presName="root2" presStyleCnt="0"/>
      <dgm:spPr/>
    </dgm:pt>
    <dgm:pt modelId="{94348B40-7F86-4A61-B903-9EBEC6E54B69}" type="pres">
      <dgm:prSet presAssocID="{C4097249-6F1D-48DD-88CB-AABE50D08720}" presName="LevelTwoTextNode" presStyleLbl="node2" presStyleIdx="4" presStyleCnt="5">
        <dgm:presLayoutVars>
          <dgm:chPref val="3"/>
        </dgm:presLayoutVars>
      </dgm:prSet>
      <dgm:spPr/>
    </dgm:pt>
    <dgm:pt modelId="{484B1BDD-349E-4BDB-9579-18F7CFE07297}" type="pres">
      <dgm:prSet presAssocID="{C4097249-6F1D-48DD-88CB-AABE50D08720}" presName="level3hierChild" presStyleCnt="0"/>
      <dgm:spPr/>
    </dgm:pt>
  </dgm:ptLst>
  <dgm:cxnLst>
    <dgm:cxn modelId="{8CFD3813-7E8D-4E53-8AFB-3654A114F43A}" srcId="{1A6F4BF8-8457-49EA-A223-355720548F49}" destId="{7A41C1F3-B32B-478E-9768-2A77CDA598E6}" srcOrd="3" destOrd="0" parTransId="{3C660197-A2B4-4362-90DF-B4D1B018B2B3}" sibTransId="{C872AECE-DDE9-4D89-B69D-AD5697446718}"/>
    <dgm:cxn modelId="{FD05771A-CD06-41C9-BA73-66FD9D9C6D4A}" srcId="{1A6F4BF8-8457-49EA-A223-355720548F49}" destId="{C4097249-6F1D-48DD-88CB-AABE50D08720}" srcOrd="4" destOrd="0" parTransId="{5308265B-D65E-40B4-B605-933DC6D9DC51}" sibTransId="{B2E11CB0-C43E-4D9F-AFDF-3DC343E8DE03}"/>
    <dgm:cxn modelId="{8CC1C91F-25C6-433A-92A0-75B0AE9554BB}" type="presOf" srcId="{B67A0C56-132E-4D5B-BADF-693C41CCD6ED}" destId="{D70B8602-ADFC-424A-B073-15FBF7D79193}" srcOrd="1" destOrd="0" presId="urn:microsoft.com/office/officeart/2008/layout/HorizontalMultiLevelHierarchy"/>
    <dgm:cxn modelId="{F67F4721-A64C-452C-96B4-2EA0D18C17F6}" type="presOf" srcId="{5308265B-D65E-40B4-B605-933DC6D9DC51}" destId="{704D022D-F529-4264-837B-6A24ACE99865}" srcOrd="1" destOrd="0" presId="urn:microsoft.com/office/officeart/2008/layout/HorizontalMultiLevelHierarchy"/>
    <dgm:cxn modelId="{C0EFAE21-1E9D-41A4-96B3-2F8593B8EA00}" type="presOf" srcId="{60E6D858-7816-49EA-8FD7-25A24272378D}" destId="{093C9E49-75DD-45CF-8154-D999ADA22879}" srcOrd="0" destOrd="0" presId="urn:microsoft.com/office/officeart/2008/layout/HorizontalMultiLevelHierarchy"/>
    <dgm:cxn modelId="{5D790A39-D92C-4707-AF19-A967773D93B5}" type="presOf" srcId="{3C660197-A2B4-4362-90DF-B4D1B018B2B3}" destId="{C201A5FB-A00D-4246-9D25-6BC0AC9AD23C}" srcOrd="0" destOrd="0" presId="urn:microsoft.com/office/officeart/2008/layout/HorizontalMultiLevelHierarchy"/>
    <dgm:cxn modelId="{72604D3B-037B-473A-86BD-3612CC3106FC}" srcId="{1A6F4BF8-8457-49EA-A223-355720548F49}" destId="{E92A3CBC-EC16-4CC9-AF91-9D1F5472CCF5}" srcOrd="0" destOrd="0" parTransId="{B67A0C56-132E-4D5B-BADF-693C41CCD6ED}" sibTransId="{421FA6F6-ED89-430A-A263-0E570F8BF4B6}"/>
    <dgm:cxn modelId="{2F440E40-F3AD-4BBF-9E81-B4FDAC4BC637}" type="presOf" srcId="{BF763584-64E4-4651-8F9A-25F4EB41CA78}" destId="{04DCDC8A-B9CD-4DEF-ACB9-DDFC6B765A73}" srcOrd="0" destOrd="0" presId="urn:microsoft.com/office/officeart/2008/layout/HorizontalMultiLevelHierarchy"/>
    <dgm:cxn modelId="{A729514A-9761-4480-85E5-8734E972A348}" type="presOf" srcId="{1A6F4BF8-8457-49EA-A223-355720548F49}" destId="{F1766240-4D19-4794-BDD8-14C1BA428A2C}" srcOrd="0" destOrd="0" presId="urn:microsoft.com/office/officeart/2008/layout/HorizontalMultiLevelHierarchy"/>
    <dgm:cxn modelId="{20854970-B6F2-45DE-9091-D003486AB786}" type="presOf" srcId="{296007FA-4189-4C7D-B3E8-5C98EBC2F3DA}" destId="{8CA39882-B102-4C22-B899-93A176E59860}" srcOrd="1" destOrd="0" presId="urn:microsoft.com/office/officeart/2008/layout/HorizontalMultiLevelHierarchy"/>
    <dgm:cxn modelId="{8D961E85-CD85-4F67-91A0-C31292A8DA86}" type="presOf" srcId="{82B6DDD7-7DD0-4941-B793-750620213B91}" destId="{DEB68FA1-98DD-4B15-9A59-00372E7ED1D1}" srcOrd="1" destOrd="0" presId="urn:microsoft.com/office/officeart/2008/layout/HorizontalMultiLevelHierarchy"/>
    <dgm:cxn modelId="{5ED5B397-1B2B-4255-B454-988AC8CE2496}" srcId="{1A6F4BF8-8457-49EA-A223-355720548F49}" destId="{BF763584-64E4-4651-8F9A-25F4EB41CA78}" srcOrd="2" destOrd="0" parTransId="{296007FA-4189-4C7D-B3E8-5C98EBC2F3DA}" sibTransId="{48AD5FD6-44F8-4283-96DA-613409B2EBB7}"/>
    <dgm:cxn modelId="{381F06B8-A3B8-4D79-A8D0-3929D544CC87}" type="presOf" srcId="{3C660197-A2B4-4362-90DF-B4D1B018B2B3}" destId="{2B26E777-3B2F-4449-B158-86FFBB7A8DE4}" srcOrd="1" destOrd="0" presId="urn:microsoft.com/office/officeart/2008/layout/HorizontalMultiLevelHierarchy"/>
    <dgm:cxn modelId="{C34BDFBC-C349-47AA-84C0-3AF0176D9E80}" type="presOf" srcId="{8A3EB884-83A3-4E1F-BC24-BF7E0667F590}" destId="{E7C4FDF1-7812-457D-AED8-4D9FF72CB6AE}" srcOrd="0" destOrd="0" presId="urn:microsoft.com/office/officeart/2008/layout/HorizontalMultiLevelHierarchy"/>
    <dgm:cxn modelId="{447EF6C7-F4B9-4B6B-94A7-8967A33D0DEE}" type="presOf" srcId="{5308265B-D65E-40B4-B605-933DC6D9DC51}" destId="{89C6F6FC-0FDF-415E-9DAA-836C7864965A}" srcOrd="0" destOrd="0" presId="urn:microsoft.com/office/officeart/2008/layout/HorizontalMultiLevelHierarchy"/>
    <dgm:cxn modelId="{02EB88CA-F8E9-4D5C-9EC9-343A6A01C817}" type="presOf" srcId="{7A41C1F3-B32B-478E-9768-2A77CDA598E6}" destId="{03C38655-687F-4042-8C7E-D53464081736}" srcOrd="0" destOrd="0" presId="urn:microsoft.com/office/officeart/2008/layout/HorizontalMultiLevelHierarchy"/>
    <dgm:cxn modelId="{28D944D7-A1D2-4C46-99A8-DEF7A60859B6}" type="presOf" srcId="{B67A0C56-132E-4D5B-BADF-693C41CCD6ED}" destId="{1A6CEA62-3187-4B65-9561-D9CB4E2ABBB5}" srcOrd="0" destOrd="0" presId="urn:microsoft.com/office/officeart/2008/layout/HorizontalMultiLevelHierarchy"/>
    <dgm:cxn modelId="{D424A8D9-28F5-49A2-8771-AB673BC00511}" srcId="{60E6D858-7816-49EA-8FD7-25A24272378D}" destId="{1A6F4BF8-8457-49EA-A223-355720548F49}" srcOrd="0" destOrd="0" parTransId="{9E943B61-0B56-4E28-BBD1-39324085352D}" sibTransId="{3D351FDC-6273-450C-97F2-B73E1E9CE8DF}"/>
    <dgm:cxn modelId="{984685DF-39BD-43E5-8D03-E25EC48EB7BB}" type="presOf" srcId="{82B6DDD7-7DD0-4941-B793-750620213B91}" destId="{94C282A8-F87C-4AD8-8AF6-363A4A158D0D}" srcOrd="0" destOrd="0" presId="urn:microsoft.com/office/officeart/2008/layout/HorizontalMultiLevelHierarchy"/>
    <dgm:cxn modelId="{75C521E6-0F63-4F8D-9262-9AF0527714C1}" type="presOf" srcId="{296007FA-4189-4C7D-B3E8-5C98EBC2F3DA}" destId="{30548C90-23F1-4B26-81E5-B9341707897C}" srcOrd="0" destOrd="0" presId="urn:microsoft.com/office/officeart/2008/layout/HorizontalMultiLevelHierarchy"/>
    <dgm:cxn modelId="{D06D41EE-8165-4D5B-8A61-393256ED994A}" type="presOf" srcId="{C4097249-6F1D-48DD-88CB-AABE50D08720}" destId="{94348B40-7F86-4A61-B903-9EBEC6E54B69}" srcOrd="0" destOrd="0" presId="urn:microsoft.com/office/officeart/2008/layout/HorizontalMultiLevelHierarchy"/>
    <dgm:cxn modelId="{8E049CF9-9E6B-4A04-AD1E-BF6EF63F4661}" type="presOf" srcId="{E92A3CBC-EC16-4CC9-AF91-9D1F5472CCF5}" destId="{48E34E99-D8FC-4785-A1B8-6D4B8B9CF99A}" srcOrd="0" destOrd="0" presId="urn:microsoft.com/office/officeart/2008/layout/HorizontalMultiLevelHierarchy"/>
    <dgm:cxn modelId="{8C318CFE-E0D8-473E-97B5-F88827F6E45B}" srcId="{1A6F4BF8-8457-49EA-A223-355720548F49}" destId="{8A3EB884-83A3-4E1F-BC24-BF7E0667F590}" srcOrd="1" destOrd="0" parTransId="{82B6DDD7-7DD0-4941-B793-750620213B91}" sibTransId="{59678D1C-F0F8-4FEC-90C8-55181D615911}"/>
    <dgm:cxn modelId="{98303E54-32E3-4FC2-8EE4-769C2C3653E0}" type="presParOf" srcId="{093C9E49-75DD-45CF-8154-D999ADA22879}" destId="{3C06401A-2606-470B-A5B2-1C5ED4443536}" srcOrd="0" destOrd="0" presId="urn:microsoft.com/office/officeart/2008/layout/HorizontalMultiLevelHierarchy"/>
    <dgm:cxn modelId="{82C9F306-4113-43C0-AECA-82FBB826D6D8}" type="presParOf" srcId="{3C06401A-2606-470B-A5B2-1C5ED4443536}" destId="{F1766240-4D19-4794-BDD8-14C1BA428A2C}" srcOrd="0" destOrd="0" presId="urn:microsoft.com/office/officeart/2008/layout/HorizontalMultiLevelHierarchy"/>
    <dgm:cxn modelId="{26B2FB7B-E53F-4DB8-88B2-2A5677559049}" type="presParOf" srcId="{3C06401A-2606-470B-A5B2-1C5ED4443536}" destId="{23B7A6A9-6B90-46CB-B29C-68B6924FEB44}" srcOrd="1" destOrd="0" presId="urn:microsoft.com/office/officeart/2008/layout/HorizontalMultiLevelHierarchy"/>
    <dgm:cxn modelId="{C05EC0FB-3761-470D-B286-EC739B63761B}" type="presParOf" srcId="{23B7A6A9-6B90-46CB-B29C-68B6924FEB44}" destId="{1A6CEA62-3187-4B65-9561-D9CB4E2ABBB5}" srcOrd="0" destOrd="0" presId="urn:microsoft.com/office/officeart/2008/layout/HorizontalMultiLevelHierarchy"/>
    <dgm:cxn modelId="{0B461BDE-7AF4-4BE9-9D09-E02A31E7026E}" type="presParOf" srcId="{1A6CEA62-3187-4B65-9561-D9CB4E2ABBB5}" destId="{D70B8602-ADFC-424A-B073-15FBF7D79193}" srcOrd="0" destOrd="0" presId="urn:microsoft.com/office/officeart/2008/layout/HorizontalMultiLevelHierarchy"/>
    <dgm:cxn modelId="{CEC3F861-FFC9-4606-9D29-2CFAB22091DB}" type="presParOf" srcId="{23B7A6A9-6B90-46CB-B29C-68B6924FEB44}" destId="{922FD4C7-582A-4958-947F-2EA7D98C10C5}" srcOrd="1" destOrd="0" presId="urn:microsoft.com/office/officeart/2008/layout/HorizontalMultiLevelHierarchy"/>
    <dgm:cxn modelId="{A0BABAF1-1B20-4462-9A6C-D0742FEF1816}" type="presParOf" srcId="{922FD4C7-582A-4958-947F-2EA7D98C10C5}" destId="{48E34E99-D8FC-4785-A1B8-6D4B8B9CF99A}" srcOrd="0" destOrd="0" presId="urn:microsoft.com/office/officeart/2008/layout/HorizontalMultiLevelHierarchy"/>
    <dgm:cxn modelId="{389BFEB7-8F82-4764-BF20-509D71A7BDAF}" type="presParOf" srcId="{922FD4C7-582A-4958-947F-2EA7D98C10C5}" destId="{79DFE695-2675-4BD4-B1B1-3CE4B9A4FD89}" srcOrd="1" destOrd="0" presId="urn:microsoft.com/office/officeart/2008/layout/HorizontalMultiLevelHierarchy"/>
    <dgm:cxn modelId="{DE4F34E8-CD69-42DB-9D01-D01A1DD862A9}" type="presParOf" srcId="{23B7A6A9-6B90-46CB-B29C-68B6924FEB44}" destId="{94C282A8-F87C-4AD8-8AF6-363A4A158D0D}" srcOrd="2" destOrd="0" presId="urn:microsoft.com/office/officeart/2008/layout/HorizontalMultiLevelHierarchy"/>
    <dgm:cxn modelId="{0AA4A83A-E07E-4046-B849-840ABC2D41DC}" type="presParOf" srcId="{94C282A8-F87C-4AD8-8AF6-363A4A158D0D}" destId="{DEB68FA1-98DD-4B15-9A59-00372E7ED1D1}" srcOrd="0" destOrd="0" presId="urn:microsoft.com/office/officeart/2008/layout/HorizontalMultiLevelHierarchy"/>
    <dgm:cxn modelId="{4F1DEE25-636B-4C60-9681-28DC4544AFBF}" type="presParOf" srcId="{23B7A6A9-6B90-46CB-B29C-68B6924FEB44}" destId="{A287CB96-3A85-4430-9AAA-B25ECEC4E120}" srcOrd="3" destOrd="0" presId="urn:microsoft.com/office/officeart/2008/layout/HorizontalMultiLevelHierarchy"/>
    <dgm:cxn modelId="{5D12D6AE-A428-477C-93B1-C9EE8DB80A24}" type="presParOf" srcId="{A287CB96-3A85-4430-9AAA-B25ECEC4E120}" destId="{E7C4FDF1-7812-457D-AED8-4D9FF72CB6AE}" srcOrd="0" destOrd="0" presId="urn:microsoft.com/office/officeart/2008/layout/HorizontalMultiLevelHierarchy"/>
    <dgm:cxn modelId="{1168D268-BFAB-4734-97AA-05BA367F24B7}" type="presParOf" srcId="{A287CB96-3A85-4430-9AAA-B25ECEC4E120}" destId="{43B7646B-C5F7-4921-8197-55D19A31D0B9}" srcOrd="1" destOrd="0" presId="urn:microsoft.com/office/officeart/2008/layout/HorizontalMultiLevelHierarchy"/>
    <dgm:cxn modelId="{C2A18FA9-71BA-40E2-96AE-FAEB74F7EE0A}" type="presParOf" srcId="{23B7A6A9-6B90-46CB-B29C-68B6924FEB44}" destId="{30548C90-23F1-4B26-81E5-B9341707897C}" srcOrd="4" destOrd="0" presId="urn:microsoft.com/office/officeart/2008/layout/HorizontalMultiLevelHierarchy"/>
    <dgm:cxn modelId="{3D58A746-E0E2-4AA3-853D-F68CB36EB2C5}" type="presParOf" srcId="{30548C90-23F1-4B26-81E5-B9341707897C}" destId="{8CA39882-B102-4C22-B899-93A176E59860}" srcOrd="0" destOrd="0" presId="urn:microsoft.com/office/officeart/2008/layout/HorizontalMultiLevelHierarchy"/>
    <dgm:cxn modelId="{AFB8BE2E-632F-45AA-B439-768AEB6BBBFB}" type="presParOf" srcId="{23B7A6A9-6B90-46CB-B29C-68B6924FEB44}" destId="{1DA0BC4C-CE59-4DA7-B062-294DDB7F35E6}" srcOrd="5" destOrd="0" presId="urn:microsoft.com/office/officeart/2008/layout/HorizontalMultiLevelHierarchy"/>
    <dgm:cxn modelId="{146EC066-AE4E-4613-B2C9-F6C34D260136}" type="presParOf" srcId="{1DA0BC4C-CE59-4DA7-B062-294DDB7F35E6}" destId="{04DCDC8A-B9CD-4DEF-ACB9-DDFC6B765A73}" srcOrd="0" destOrd="0" presId="urn:microsoft.com/office/officeart/2008/layout/HorizontalMultiLevelHierarchy"/>
    <dgm:cxn modelId="{6353E634-5613-485E-A888-234901CD26B0}" type="presParOf" srcId="{1DA0BC4C-CE59-4DA7-B062-294DDB7F35E6}" destId="{CD04DD2C-691D-4C77-86FE-630BE9243E4D}" srcOrd="1" destOrd="0" presId="urn:microsoft.com/office/officeart/2008/layout/HorizontalMultiLevelHierarchy"/>
    <dgm:cxn modelId="{98EBFC19-3236-409D-9493-DBE52F15331B}" type="presParOf" srcId="{23B7A6A9-6B90-46CB-B29C-68B6924FEB44}" destId="{C201A5FB-A00D-4246-9D25-6BC0AC9AD23C}" srcOrd="6" destOrd="0" presId="urn:microsoft.com/office/officeart/2008/layout/HorizontalMultiLevelHierarchy"/>
    <dgm:cxn modelId="{9696EFFA-BE99-4BD8-B2AF-7710E9A46E81}" type="presParOf" srcId="{C201A5FB-A00D-4246-9D25-6BC0AC9AD23C}" destId="{2B26E777-3B2F-4449-B158-86FFBB7A8DE4}" srcOrd="0" destOrd="0" presId="urn:microsoft.com/office/officeart/2008/layout/HorizontalMultiLevelHierarchy"/>
    <dgm:cxn modelId="{E4D34D32-26F6-45E0-89A1-B71DF9A3344B}" type="presParOf" srcId="{23B7A6A9-6B90-46CB-B29C-68B6924FEB44}" destId="{CC5A0CD9-7435-4C63-95AC-E8B8D627A094}" srcOrd="7" destOrd="0" presId="urn:microsoft.com/office/officeart/2008/layout/HorizontalMultiLevelHierarchy"/>
    <dgm:cxn modelId="{499B3F59-A999-46BC-8E9B-F6B87A034A51}" type="presParOf" srcId="{CC5A0CD9-7435-4C63-95AC-E8B8D627A094}" destId="{03C38655-687F-4042-8C7E-D53464081736}" srcOrd="0" destOrd="0" presId="urn:microsoft.com/office/officeart/2008/layout/HorizontalMultiLevelHierarchy"/>
    <dgm:cxn modelId="{FDAADC22-18F3-4028-A665-652568E84558}" type="presParOf" srcId="{CC5A0CD9-7435-4C63-95AC-E8B8D627A094}" destId="{D9530731-B6ED-40A1-B6CE-99063AA5D9E7}" srcOrd="1" destOrd="0" presId="urn:microsoft.com/office/officeart/2008/layout/HorizontalMultiLevelHierarchy"/>
    <dgm:cxn modelId="{E07E81DD-2DA2-4A03-98B4-A17E346C8D22}" type="presParOf" srcId="{23B7A6A9-6B90-46CB-B29C-68B6924FEB44}" destId="{89C6F6FC-0FDF-415E-9DAA-836C7864965A}" srcOrd="8" destOrd="0" presId="urn:microsoft.com/office/officeart/2008/layout/HorizontalMultiLevelHierarchy"/>
    <dgm:cxn modelId="{83B78ADF-403F-417D-AE6F-D15519F1314A}" type="presParOf" srcId="{89C6F6FC-0FDF-415E-9DAA-836C7864965A}" destId="{704D022D-F529-4264-837B-6A24ACE99865}" srcOrd="0" destOrd="0" presId="urn:microsoft.com/office/officeart/2008/layout/HorizontalMultiLevelHierarchy"/>
    <dgm:cxn modelId="{5139055E-1B06-44AC-A720-DADD9ACA87EB}" type="presParOf" srcId="{23B7A6A9-6B90-46CB-B29C-68B6924FEB44}" destId="{DF0AED3B-7824-4A77-BA91-47361FD8A3A7}" srcOrd="9" destOrd="0" presId="urn:microsoft.com/office/officeart/2008/layout/HorizontalMultiLevelHierarchy"/>
    <dgm:cxn modelId="{AD59F176-26D9-4197-9764-0105EA6CD750}" type="presParOf" srcId="{DF0AED3B-7824-4A77-BA91-47361FD8A3A7}" destId="{94348B40-7F86-4A61-B903-9EBEC6E54B69}" srcOrd="0" destOrd="0" presId="urn:microsoft.com/office/officeart/2008/layout/HorizontalMultiLevelHierarchy"/>
    <dgm:cxn modelId="{7668158C-0997-40CD-BEF1-3B7DAD156095}" type="presParOf" srcId="{DF0AED3B-7824-4A77-BA91-47361FD8A3A7}" destId="{484B1BDD-349E-4BDB-9579-18F7CFE0729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0E6D858-7816-49EA-8FD7-25A24272378D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l-PL"/>
        </a:p>
      </dgm:t>
    </dgm:pt>
    <dgm:pt modelId="{1A6F4BF8-8457-49EA-A223-355720548F49}">
      <dgm:prSet phldrT="[Tekst]" custT="1"/>
      <dgm:spPr>
        <a:solidFill>
          <a:srgbClr val="8A59B3"/>
        </a:solidFill>
      </dgm:spPr>
      <dgm:t>
        <a:bodyPr/>
        <a:lstStyle/>
        <a:p>
          <a:r>
            <a:rPr lang="pl-PL" sz="3600" dirty="0"/>
            <a:t>III. Gospodarstwo domowe</a:t>
          </a:r>
        </a:p>
      </dgm:t>
    </dgm:pt>
    <dgm:pt modelId="{9E943B61-0B56-4E28-BBD1-39324085352D}" type="parTrans" cxnId="{D424A8D9-28F5-49A2-8771-AB673BC00511}">
      <dgm:prSet/>
      <dgm:spPr/>
      <dgm:t>
        <a:bodyPr/>
        <a:lstStyle/>
        <a:p>
          <a:endParaRPr lang="pl-PL"/>
        </a:p>
      </dgm:t>
    </dgm:pt>
    <dgm:pt modelId="{3D351FDC-6273-450C-97F2-B73E1E9CE8DF}" type="sibTrans" cxnId="{D424A8D9-28F5-49A2-8771-AB673BC00511}">
      <dgm:prSet/>
      <dgm:spPr/>
      <dgm:t>
        <a:bodyPr/>
        <a:lstStyle/>
        <a:p>
          <a:endParaRPr lang="pl-PL"/>
        </a:p>
      </dgm:t>
    </dgm:pt>
    <dgm:pt modelId="{E92A3CBC-EC16-4CC9-AF91-9D1F5472CCF5}">
      <dgm:prSet phldrT="[Tekst]"/>
      <dgm:spPr>
        <a:solidFill>
          <a:srgbClr val="92D050"/>
        </a:solidFill>
      </dgm:spPr>
      <dgm:t>
        <a:bodyPr/>
        <a:lstStyle/>
        <a:p>
          <a:r>
            <a:rPr lang="pl-PL" dirty="0"/>
            <a:t>Piramida wydatków</a:t>
          </a:r>
        </a:p>
      </dgm:t>
    </dgm:pt>
    <dgm:pt modelId="{B67A0C56-132E-4D5B-BADF-693C41CCD6ED}" type="parTrans" cxnId="{72604D3B-037B-473A-86BD-3612CC3106FC}">
      <dgm:prSet/>
      <dgm:spPr/>
      <dgm:t>
        <a:bodyPr/>
        <a:lstStyle/>
        <a:p>
          <a:endParaRPr lang="pl-PL"/>
        </a:p>
      </dgm:t>
    </dgm:pt>
    <dgm:pt modelId="{421FA6F6-ED89-430A-A263-0E570F8BF4B6}" type="sibTrans" cxnId="{72604D3B-037B-473A-86BD-3612CC3106FC}">
      <dgm:prSet/>
      <dgm:spPr/>
      <dgm:t>
        <a:bodyPr/>
        <a:lstStyle/>
        <a:p>
          <a:endParaRPr lang="pl-PL"/>
        </a:p>
      </dgm:t>
    </dgm:pt>
    <dgm:pt modelId="{8A3EB884-83A3-4E1F-BC24-BF7E0667F590}">
      <dgm:prSet phldrT="[Tekst]"/>
      <dgm:spPr>
        <a:solidFill>
          <a:srgbClr val="92D050"/>
        </a:solidFill>
      </dgm:spPr>
      <dgm:t>
        <a:bodyPr/>
        <a:lstStyle/>
        <a:p>
          <a:r>
            <a:rPr lang="pl-PL" dirty="0"/>
            <a:t>Budżet domowy (rodziny)</a:t>
          </a:r>
        </a:p>
      </dgm:t>
    </dgm:pt>
    <dgm:pt modelId="{82B6DDD7-7DD0-4941-B793-750620213B91}" type="parTrans" cxnId="{8C318CFE-E0D8-473E-97B5-F88827F6E45B}">
      <dgm:prSet/>
      <dgm:spPr/>
      <dgm:t>
        <a:bodyPr/>
        <a:lstStyle/>
        <a:p>
          <a:endParaRPr lang="pl-PL"/>
        </a:p>
      </dgm:t>
    </dgm:pt>
    <dgm:pt modelId="{59678D1C-F0F8-4FEC-90C8-55181D615911}" type="sibTrans" cxnId="{8C318CFE-E0D8-473E-97B5-F88827F6E45B}">
      <dgm:prSet/>
      <dgm:spPr/>
      <dgm:t>
        <a:bodyPr/>
        <a:lstStyle/>
        <a:p>
          <a:endParaRPr lang="pl-PL"/>
        </a:p>
      </dgm:t>
    </dgm:pt>
    <dgm:pt modelId="{BE180C85-0F0A-4881-B141-3F732A89136E}">
      <dgm:prSet phldrT="[Tekst]"/>
      <dgm:spPr>
        <a:solidFill>
          <a:srgbClr val="92D050"/>
        </a:solidFill>
      </dgm:spPr>
      <dgm:t>
        <a:bodyPr/>
        <a:lstStyle/>
        <a:p>
          <a:r>
            <a:rPr lang="pl-PL" dirty="0"/>
            <a:t>Wydatki w rodzinie</a:t>
          </a:r>
        </a:p>
      </dgm:t>
    </dgm:pt>
    <dgm:pt modelId="{557C8DD7-AC46-4519-A5A0-309E38B95898}" type="parTrans" cxnId="{F9E5489C-8162-435A-9E5F-99EE568869FE}">
      <dgm:prSet/>
      <dgm:spPr/>
      <dgm:t>
        <a:bodyPr/>
        <a:lstStyle/>
        <a:p>
          <a:endParaRPr lang="pl-PL"/>
        </a:p>
      </dgm:t>
    </dgm:pt>
    <dgm:pt modelId="{98FD0CBC-CD8E-4CE7-BB0C-0C8B300A4D9E}" type="sibTrans" cxnId="{F9E5489C-8162-435A-9E5F-99EE568869FE}">
      <dgm:prSet/>
      <dgm:spPr/>
      <dgm:t>
        <a:bodyPr/>
        <a:lstStyle/>
        <a:p>
          <a:endParaRPr lang="pl-PL"/>
        </a:p>
      </dgm:t>
    </dgm:pt>
    <dgm:pt modelId="{F0DAF7FE-1379-4E7F-8628-2D7F5D478D22}">
      <dgm:prSet phldrT="[Tekst]"/>
      <dgm:spPr>
        <a:solidFill>
          <a:srgbClr val="92D050"/>
        </a:solidFill>
      </dgm:spPr>
      <dgm:t>
        <a:bodyPr/>
        <a:lstStyle/>
        <a:p>
          <a:r>
            <a:rPr lang="pl-PL" dirty="0"/>
            <a:t>Oszczędzanie w domu</a:t>
          </a:r>
        </a:p>
      </dgm:t>
    </dgm:pt>
    <dgm:pt modelId="{D54FCE96-FBCB-4684-A047-A8199978ED30}" type="parTrans" cxnId="{AC9F7C83-BB19-468B-8D52-33CF5961CFAE}">
      <dgm:prSet/>
      <dgm:spPr/>
      <dgm:t>
        <a:bodyPr/>
        <a:lstStyle/>
        <a:p>
          <a:endParaRPr lang="pl-PL"/>
        </a:p>
      </dgm:t>
    </dgm:pt>
    <dgm:pt modelId="{560D79D4-7082-4DD0-9364-5786E8D5D1AD}" type="sibTrans" cxnId="{AC9F7C83-BB19-468B-8D52-33CF5961CFAE}">
      <dgm:prSet/>
      <dgm:spPr/>
      <dgm:t>
        <a:bodyPr/>
        <a:lstStyle/>
        <a:p>
          <a:endParaRPr lang="pl-PL"/>
        </a:p>
      </dgm:t>
    </dgm:pt>
    <dgm:pt modelId="{383B2CCF-2786-4D3D-BF7E-90CE11B2B166}">
      <dgm:prSet phldrT="[Tekst]"/>
      <dgm:spPr>
        <a:solidFill>
          <a:srgbClr val="92D050"/>
        </a:solidFill>
      </dgm:spPr>
      <dgm:t>
        <a:bodyPr/>
        <a:lstStyle/>
        <a:p>
          <a:r>
            <a:rPr lang="pl-PL" dirty="0"/>
            <a:t>Leczenie</a:t>
          </a:r>
        </a:p>
      </dgm:t>
    </dgm:pt>
    <dgm:pt modelId="{A715FE9E-E001-4778-9BF1-E5039200EA94}" type="parTrans" cxnId="{D99B5D30-D040-4BDF-9071-A43E64A3B134}">
      <dgm:prSet/>
      <dgm:spPr/>
      <dgm:t>
        <a:bodyPr/>
        <a:lstStyle/>
        <a:p>
          <a:endParaRPr lang="pl-PL"/>
        </a:p>
      </dgm:t>
    </dgm:pt>
    <dgm:pt modelId="{5F7FFD7B-154E-43B8-9459-3D2C89A8F56E}" type="sibTrans" cxnId="{D99B5D30-D040-4BDF-9071-A43E64A3B134}">
      <dgm:prSet/>
      <dgm:spPr/>
    </dgm:pt>
    <dgm:pt modelId="{1265D768-E8AC-4955-9A4E-9EB6DBC42AA7}">
      <dgm:prSet phldrT="[Tekst]"/>
      <dgm:spPr>
        <a:solidFill>
          <a:srgbClr val="92D050"/>
        </a:solidFill>
      </dgm:spPr>
      <dgm:t>
        <a:bodyPr/>
        <a:lstStyle/>
        <a:p>
          <a:r>
            <a:rPr lang="pl-PL" dirty="0"/>
            <a:t>Ubezpieczenia</a:t>
          </a:r>
        </a:p>
      </dgm:t>
    </dgm:pt>
    <dgm:pt modelId="{7EBAC691-AF79-43AE-90B0-798B1A08C0C0}" type="parTrans" cxnId="{E49FACE7-04AA-4F3E-904D-1DF882E3F299}">
      <dgm:prSet/>
      <dgm:spPr/>
      <dgm:t>
        <a:bodyPr/>
        <a:lstStyle/>
        <a:p>
          <a:endParaRPr lang="pl-PL"/>
        </a:p>
      </dgm:t>
    </dgm:pt>
    <dgm:pt modelId="{7DE3E4F5-6003-4BCB-8758-EE66C6B081A0}" type="sibTrans" cxnId="{E49FACE7-04AA-4F3E-904D-1DF882E3F299}">
      <dgm:prSet/>
      <dgm:spPr/>
    </dgm:pt>
    <dgm:pt modelId="{093C9E49-75DD-45CF-8154-D999ADA22879}" type="pres">
      <dgm:prSet presAssocID="{60E6D858-7816-49EA-8FD7-25A24272378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C06401A-2606-470B-A5B2-1C5ED4443536}" type="pres">
      <dgm:prSet presAssocID="{1A6F4BF8-8457-49EA-A223-355720548F49}" presName="root1" presStyleCnt="0"/>
      <dgm:spPr/>
    </dgm:pt>
    <dgm:pt modelId="{F1766240-4D19-4794-BDD8-14C1BA428A2C}" type="pres">
      <dgm:prSet presAssocID="{1A6F4BF8-8457-49EA-A223-355720548F49}" presName="LevelOneTextNode" presStyleLbl="node0" presStyleIdx="0" presStyleCnt="1" custScaleX="226127">
        <dgm:presLayoutVars>
          <dgm:chPref val="3"/>
        </dgm:presLayoutVars>
      </dgm:prSet>
      <dgm:spPr/>
    </dgm:pt>
    <dgm:pt modelId="{23B7A6A9-6B90-46CB-B29C-68B6924FEB44}" type="pres">
      <dgm:prSet presAssocID="{1A6F4BF8-8457-49EA-A223-355720548F49}" presName="level2hierChild" presStyleCnt="0"/>
      <dgm:spPr/>
    </dgm:pt>
    <dgm:pt modelId="{1A6CEA62-3187-4B65-9561-D9CB4E2ABBB5}" type="pres">
      <dgm:prSet presAssocID="{B67A0C56-132E-4D5B-BADF-693C41CCD6ED}" presName="conn2-1" presStyleLbl="parChTrans1D2" presStyleIdx="0" presStyleCnt="6"/>
      <dgm:spPr/>
    </dgm:pt>
    <dgm:pt modelId="{D70B8602-ADFC-424A-B073-15FBF7D79193}" type="pres">
      <dgm:prSet presAssocID="{B67A0C56-132E-4D5B-BADF-693C41CCD6ED}" presName="connTx" presStyleLbl="parChTrans1D2" presStyleIdx="0" presStyleCnt="6"/>
      <dgm:spPr/>
    </dgm:pt>
    <dgm:pt modelId="{922FD4C7-582A-4958-947F-2EA7D98C10C5}" type="pres">
      <dgm:prSet presAssocID="{E92A3CBC-EC16-4CC9-AF91-9D1F5472CCF5}" presName="root2" presStyleCnt="0"/>
      <dgm:spPr/>
    </dgm:pt>
    <dgm:pt modelId="{48E34E99-D8FC-4785-A1B8-6D4B8B9CF99A}" type="pres">
      <dgm:prSet presAssocID="{E92A3CBC-EC16-4CC9-AF91-9D1F5472CCF5}" presName="LevelTwoTextNode" presStyleLbl="node2" presStyleIdx="0" presStyleCnt="6">
        <dgm:presLayoutVars>
          <dgm:chPref val="3"/>
        </dgm:presLayoutVars>
      </dgm:prSet>
      <dgm:spPr/>
    </dgm:pt>
    <dgm:pt modelId="{79DFE695-2675-4BD4-B1B1-3CE4B9A4FD89}" type="pres">
      <dgm:prSet presAssocID="{E92A3CBC-EC16-4CC9-AF91-9D1F5472CCF5}" presName="level3hierChild" presStyleCnt="0"/>
      <dgm:spPr/>
    </dgm:pt>
    <dgm:pt modelId="{94C282A8-F87C-4AD8-8AF6-363A4A158D0D}" type="pres">
      <dgm:prSet presAssocID="{82B6DDD7-7DD0-4941-B793-750620213B91}" presName="conn2-1" presStyleLbl="parChTrans1D2" presStyleIdx="1" presStyleCnt="6"/>
      <dgm:spPr/>
    </dgm:pt>
    <dgm:pt modelId="{DEB68FA1-98DD-4B15-9A59-00372E7ED1D1}" type="pres">
      <dgm:prSet presAssocID="{82B6DDD7-7DD0-4941-B793-750620213B91}" presName="connTx" presStyleLbl="parChTrans1D2" presStyleIdx="1" presStyleCnt="6"/>
      <dgm:spPr/>
    </dgm:pt>
    <dgm:pt modelId="{A287CB96-3A85-4430-9AAA-B25ECEC4E120}" type="pres">
      <dgm:prSet presAssocID="{8A3EB884-83A3-4E1F-BC24-BF7E0667F590}" presName="root2" presStyleCnt="0"/>
      <dgm:spPr/>
    </dgm:pt>
    <dgm:pt modelId="{E7C4FDF1-7812-457D-AED8-4D9FF72CB6AE}" type="pres">
      <dgm:prSet presAssocID="{8A3EB884-83A3-4E1F-BC24-BF7E0667F590}" presName="LevelTwoTextNode" presStyleLbl="node2" presStyleIdx="1" presStyleCnt="6">
        <dgm:presLayoutVars>
          <dgm:chPref val="3"/>
        </dgm:presLayoutVars>
      </dgm:prSet>
      <dgm:spPr/>
    </dgm:pt>
    <dgm:pt modelId="{43B7646B-C5F7-4921-8197-55D19A31D0B9}" type="pres">
      <dgm:prSet presAssocID="{8A3EB884-83A3-4E1F-BC24-BF7E0667F590}" presName="level3hierChild" presStyleCnt="0"/>
      <dgm:spPr/>
    </dgm:pt>
    <dgm:pt modelId="{4811CE14-3549-44C3-9D1A-67E667DB3798}" type="pres">
      <dgm:prSet presAssocID="{557C8DD7-AC46-4519-A5A0-309E38B95898}" presName="conn2-1" presStyleLbl="parChTrans1D2" presStyleIdx="2" presStyleCnt="6"/>
      <dgm:spPr/>
    </dgm:pt>
    <dgm:pt modelId="{689CFE79-184D-4930-80D9-D25210EDFF1F}" type="pres">
      <dgm:prSet presAssocID="{557C8DD7-AC46-4519-A5A0-309E38B95898}" presName="connTx" presStyleLbl="parChTrans1D2" presStyleIdx="2" presStyleCnt="6"/>
      <dgm:spPr/>
    </dgm:pt>
    <dgm:pt modelId="{72BC7106-65B0-4139-845A-4BBEA6C7D1C9}" type="pres">
      <dgm:prSet presAssocID="{BE180C85-0F0A-4881-B141-3F732A89136E}" presName="root2" presStyleCnt="0"/>
      <dgm:spPr/>
    </dgm:pt>
    <dgm:pt modelId="{EFD6A1E2-651E-486E-BF3A-AEED694E8327}" type="pres">
      <dgm:prSet presAssocID="{BE180C85-0F0A-4881-B141-3F732A89136E}" presName="LevelTwoTextNode" presStyleLbl="node2" presStyleIdx="2" presStyleCnt="6">
        <dgm:presLayoutVars>
          <dgm:chPref val="3"/>
        </dgm:presLayoutVars>
      </dgm:prSet>
      <dgm:spPr/>
    </dgm:pt>
    <dgm:pt modelId="{17726AB8-1F90-422F-8C6D-985DA7959E6A}" type="pres">
      <dgm:prSet presAssocID="{BE180C85-0F0A-4881-B141-3F732A89136E}" presName="level3hierChild" presStyleCnt="0"/>
      <dgm:spPr/>
    </dgm:pt>
    <dgm:pt modelId="{035BA96B-E8A3-4314-B354-A0E06B8E17B5}" type="pres">
      <dgm:prSet presAssocID="{D54FCE96-FBCB-4684-A047-A8199978ED30}" presName="conn2-1" presStyleLbl="parChTrans1D2" presStyleIdx="3" presStyleCnt="6"/>
      <dgm:spPr/>
    </dgm:pt>
    <dgm:pt modelId="{E4ACB3DD-82FC-4362-8A7D-E88B99004A5F}" type="pres">
      <dgm:prSet presAssocID="{D54FCE96-FBCB-4684-A047-A8199978ED30}" presName="connTx" presStyleLbl="parChTrans1D2" presStyleIdx="3" presStyleCnt="6"/>
      <dgm:spPr/>
    </dgm:pt>
    <dgm:pt modelId="{5FDF7BE0-14E7-416C-AECF-56A80DCFB609}" type="pres">
      <dgm:prSet presAssocID="{F0DAF7FE-1379-4E7F-8628-2D7F5D478D22}" presName="root2" presStyleCnt="0"/>
      <dgm:spPr/>
    </dgm:pt>
    <dgm:pt modelId="{814AF086-1B34-4008-B417-D3596C637789}" type="pres">
      <dgm:prSet presAssocID="{F0DAF7FE-1379-4E7F-8628-2D7F5D478D22}" presName="LevelTwoTextNode" presStyleLbl="node2" presStyleIdx="3" presStyleCnt="6">
        <dgm:presLayoutVars>
          <dgm:chPref val="3"/>
        </dgm:presLayoutVars>
      </dgm:prSet>
      <dgm:spPr/>
    </dgm:pt>
    <dgm:pt modelId="{12C4109B-3B0B-4344-A2CC-6458374656F0}" type="pres">
      <dgm:prSet presAssocID="{F0DAF7FE-1379-4E7F-8628-2D7F5D478D22}" presName="level3hierChild" presStyleCnt="0"/>
      <dgm:spPr/>
    </dgm:pt>
    <dgm:pt modelId="{603B5815-20BE-4DF6-88BE-A7A03F4EB7A9}" type="pres">
      <dgm:prSet presAssocID="{A715FE9E-E001-4778-9BF1-E5039200EA94}" presName="conn2-1" presStyleLbl="parChTrans1D2" presStyleIdx="4" presStyleCnt="6"/>
      <dgm:spPr/>
    </dgm:pt>
    <dgm:pt modelId="{F0794592-55AA-4694-85A9-37D8918A7676}" type="pres">
      <dgm:prSet presAssocID="{A715FE9E-E001-4778-9BF1-E5039200EA94}" presName="connTx" presStyleLbl="parChTrans1D2" presStyleIdx="4" presStyleCnt="6"/>
      <dgm:spPr/>
    </dgm:pt>
    <dgm:pt modelId="{5F77547E-27C5-4746-86E2-42740DAEBA35}" type="pres">
      <dgm:prSet presAssocID="{383B2CCF-2786-4D3D-BF7E-90CE11B2B166}" presName="root2" presStyleCnt="0"/>
      <dgm:spPr/>
    </dgm:pt>
    <dgm:pt modelId="{07D10AE8-49A0-4966-AA22-0AC737229C2A}" type="pres">
      <dgm:prSet presAssocID="{383B2CCF-2786-4D3D-BF7E-90CE11B2B166}" presName="LevelTwoTextNode" presStyleLbl="node2" presStyleIdx="4" presStyleCnt="6">
        <dgm:presLayoutVars>
          <dgm:chPref val="3"/>
        </dgm:presLayoutVars>
      </dgm:prSet>
      <dgm:spPr/>
    </dgm:pt>
    <dgm:pt modelId="{2DDA110A-A273-475D-926C-82D3EC4A9F57}" type="pres">
      <dgm:prSet presAssocID="{383B2CCF-2786-4D3D-BF7E-90CE11B2B166}" presName="level3hierChild" presStyleCnt="0"/>
      <dgm:spPr/>
    </dgm:pt>
    <dgm:pt modelId="{8E09AEC9-E66E-4719-88D2-D3061C12B4D2}" type="pres">
      <dgm:prSet presAssocID="{7EBAC691-AF79-43AE-90B0-798B1A08C0C0}" presName="conn2-1" presStyleLbl="parChTrans1D2" presStyleIdx="5" presStyleCnt="6"/>
      <dgm:spPr/>
    </dgm:pt>
    <dgm:pt modelId="{26210AEB-C006-4F8D-9112-3B63E2CA37D7}" type="pres">
      <dgm:prSet presAssocID="{7EBAC691-AF79-43AE-90B0-798B1A08C0C0}" presName="connTx" presStyleLbl="parChTrans1D2" presStyleIdx="5" presStyleCnt="6"/>
      <dgm:spPr/>
    </dgm:pt>
    <dgm:pt modelId="{2DA9F9FB-C71C-4810-9A1B-0C4A2FF81C07}" type="pres">
      <dgm:prSet presAssocID="{1265D768-E8AC-4955-9A4E-9EB6DBC42AA7}" presName="root2" presStyleCnt="0"/>
      <dgm:spPr/>
    </dgm:pt>
    <dgm:pt modelId="{7886E55B-BCAC-4969-8DEA-B222844C3DC8}" type="pres">
      <dgm:prSet presAssocID="{1265D768-E8AC-4955-9A4E-9EB6DBC42AA7}" presName="LevelTwoTextNode" presStyleLbl="node2" presStyleIdx="5" presStyleCnt="6">
        <dgm:presLayoutVars>
          <dgm:chPref val="3"/>
        </dgm:presLayoutVars>
      </dgm:prSet>
      <dgm:spPr/>
    </dgm:pt>
    <dgm:pt modelId="{8B263D2F-02D9-4182-B9B3-B2A9FA6CA71D}" type="pres">
      <dgm:prSet presAssocID="{1265D768-E8AC-4955-9A4E-9EB6DBC42AA7}" presName="level3hierChild" presStyleCnt="0"/>
      <dgm:spPr/>
    </dgm:pt>
  </dgm:ptLst>
  <dgm:cxnLst>
    <dgm:cxn modelId="{8EC38213-8C21-4AF1-B61C-AD377831346E}" type="presOf" srcId="{D54FCE96-FBCB-4684-A047-A8199978ED30}" destId="{035BA96B-E8A3-4314-B354-A0E06B8E17B5}" srcOrd="0" destOrd="0" presId="urn:microsoft.com/office/officeart/2008/layout/HorizontalMultiLevelHierarchy"/>
    <dgm:cxn modelId="{8CC1C91F-25C6-433A-92A0-75B0AE9554BB}" type="presOf" srcId="{B67A0C56-132E-4D5B-BADF-693C41CCD6ED}" destId="{D70B8602-ADFC-424A-B073-15FBF7D79193}" srcOrd="1" destOrd="0" presId="urn:microsoft.com/office/officeart/2008/layout/HorizontalMultiLevelHierarchy"/>
    <dgm:cxn modelId="{C0EFAE21-1E9D-41A4-96B3-2F8593B8EA00}" type="presOf" srcId="{60E6D858-7816-49EA-8FD7-25A24272378D}" destId="{093C9E49-75DD-45CF-8154-D999ADA22879}" srcOrd="0" destOrd="0" presId="urn:microsoft.com/office/officeart/2008/layout/HorizontalMultiLevelHierarchy"/>
    <dgm:cxn modelId="{3DABB22A-272F-42B3-A4B9-99DBE28A9F1E}" type="presOf" srcId="{557C8DD7-AC46-4519-A5A0-309E38B95898}" destId="{4811CE14-3549-44C3-9D1A-67E667DB3798}" srcOrd="0" destOrd="0" presId="urn:microsoft.com/office/officeart/2008/layout/HorizontalMultiLevelHierarchy"/>
    <dgm:cxn modelId="{D99B5D30-D040-4BDF-9071-A43E64A3B134}" srcId="{1A6F4BF8-8457-49EA-A223-355720548F49}" destId="{383B2CCF-2786-4D3D-BF7E-90CE11B2B166}" srcOrd="4" destOrd="0" parTransId="{A715FE9E-E001-4778-9BF1-E5039200EA94}" sibTransId="{5F7FFD7B-154E-43B8-9459-3D2C89A8F56E}"/>
    <dgm:cxn modelId="{72604D3B-037B-473A-86BD-3612CC3106FC}" srcId="{1A6F4BF8-8457-49EA-A223-355720548F49}" destId="{E92A3CBC-EC16-4CC9-AF91-9D1F5472CCF5}" srcOrd="0" destOrd="0" parTransId="{B67A0C56-132E-4D5B-BADF-693C41CCD6ED}" sibTransId="{421FA6F6-ED89-430A-A263-0E570F8BF4B6}"/>
    <dgm:cxn modelId="{BA672D3F-E722-47DB-8AFA-96C17076FE1E}" type="presOf" srcId="{7EBAC691-AF79-43AE-90B0-798B1A08C0C0}" destId="{26210AEB-C006-4F8D-9112-3B63E2CA37D7}" srcOrd="1" destOrd="0" presId="urn:microsoft.com/office/officeart/2008/layout/HorizontalMultiLevelHierarchy"/>
    <dgm:cxn modelId="{B82E0047-DF19-44D8-AB5E-669624011283}" type="presOf" srcId="{A715FE9E-E001-4778-9BF1-E5039200EA94}" destId="{603B5815-20BE-4DF6-88BE-A7A03F4EB7A9}" srcOrd="0" destOrd="0" presId="urn:microsoft.com/office/officeart/2008/layout/HorizontalMultiLevelHierarchy"/>
    <dgm:cxn modelId="{7F99E269-4E3D-4AE1-A3BE-6CE9E8B04EB6}" type="presOf" srcId="{557C8DD7-AC46-4519-A5A0-309E38B95898}" destId="{689CFE79-184D-4930-80D9-D25210EDFF1F}" srcOrd="1" destOrd="0" presId="urn:microsoft.com/office/officeart/2008/layout/HorizontalMultiLevelHierarchy"/>
    <dgm:cxn modelId="{A729514A-9761-4480-85E5-8734E972A348}" type="presOf" srcId="{1A6F4BF8-8457-49EA-A223-355720548F49}" destId="{F1766240-4D19-4794-BDD8-14C1BA428A2C}" srcOrd="0" destOrd="0" presId="urn:microsoft.com/office/officeart/2008/layout/HorizontalMultiLevelHierarchy"/>
    <dgm:cxn modelId="{F19E746F-02A4-45BB-95F6-0A9A1D8DFE3F}" type="presOf" srcId="{A715FE9E-E001-4778-9BF1-E5039200EA94}" destId="{F0794592-55AA-4694-85A9-37D8918A7676}" srcOrd="1" destOrd="0" presId="urn:microsoft.com/office/officeart/2008/layout/HorizontalMultiLevelHierarchy"/>
    <dgm:cxn modelId="{85BE3C59-5E01-4A53-8E54-A60F5E726873}" type="presOf" srcId="{F0DAF7FE-1379-4E7F-8628-2D7F5D478D22}" destId="{814AF086-1B34-4008-B417-D3596C637789}" srcOrd="0" destOrd="0" presId="urn:microsoft.com/office/officeart/2008/layout/HorizontalMultiLevelHierarchy"/>
    <dgm:cxn modelId="{AC9F7C83-BB19-468B-8D52-33CF5961CFAE}" srcId="{1A6F4BF8-8457-49EA-A223-355720548F49}" destId="{F0DAF7FE-1379-4E7F-8628-2D7F5D478D22}" srcOrd="3" destOrd="0" parTransId="{D54FCE96-FBCB-4684-A047-A8199978ED30}" sibTransId="{560D79D4-7082-4DD0-9364-5786E8D5D1AD}"/>
    <dgm:cxn modelId="{8D961E85-CD85-4F67-91A0-C31292A8DA86}" type="presOf" srcId="{82B6DDD7-7DD0-4941-B793-750620213B91}" destId="{DEB68FA1-98DD-4B15-9A59-00372E7ED1D1}" srcOrd="1" destOrd="0" presId="urn:microsoft.com/office/officeart/2008/layout/HorizontalMultiLevelHierarchy"/>
    <dgm:cxn modelId="{F9E5489C-8162-435A-9E5F-99EE568869FE}" srcId="{1A6F4BF8-8457-49EA-A223-355720548F49}" destId="{BE180C85-0F0A-4881-B141-3F732A89136E}" srcOrd="2" destOrd="0" parTransId="{557C8DD7-AC46-4519-A5A0-309E38B95898}" sibTransId="{98FD0CBC-CD8E-4CE7-BB0C-0C8B300A4D9E}"/>
    <dgm:cxn modelId="{FBE933A1-D328-4DFD-9063-7BAA59BD0BCB}" type="presOf" srcId="{1265D768-E8AC-4955-9A4E-9EB6DBC42AA7}" destId="{7886E55B-BCAC-4969-8DEA-B222844C3DC8}" srcOrd="0" destOrd="0" presId="urn:microsoft.com/office/officeart/2008/layout/HorizontalMultiLevelHierarchy"/>
    <dgm:cxn modelId="{08F94DA1-5D3D-4685-963D-34C9660674F8}" type="presOf" srcId="{BE180C85-0F0A-4881-B141-3F732A89136E}" destId="{EFD6A1E2-651E-486E-BF3A-AEED694E8327}" srcOrd="0" destOrd="0" presId="urn:microsoft.com/office/officeart/2008/layout/HorizontalMultiLevelHierarchy"/>
    <dgm:cxn modelId="{791D67B7-136C-43D6-A017-80F35FEBDF63}" type="presOf" srcId="{7EBAC691-AF79-43AE-90B0-798B1A08C0C0}" destId="{8E09AEC9-E66E-4719-88D2-D3061C12B4D2}" srcOrd="0" destOrd="0" presId="urn:microsoft.com/office/officeart/2008/layout/HorizontalMultiLevelHierarchy"/>
    <dgm:cxn modelId="{C34BDFBC-C349-47AA-84C0-3AF0176D9E80}" type="presOf" srcId="{8A3EB884-83A3-4E1F-BC24-BF7E0667F590}" destId="{E7C4FDF1-7812-457D-AED8-4D9FF72CB6AE}" srcOrd="0" destOrd="0" presId="urn:microsoft.com/office/officeart/2008/layout/HorizontalMultiLevelHierarchy"/>
    <dgm:cxn modelId="{28D944D7-A1D2-4C46-99A8-DEF7A60859B6}" type="presOf" srcId="{B67A0C56-132E-4D5B-BADF-693C41CCD6ED}" destId="{1A6CEA62-3187-4B65-9561-D9CB4E2ABBB5}" srcOrd="0" destOrd="0" presId="urn:microsoft.com/office/officeart/2008/layout/HorizontalMultiLevelHierarchy"/>
    <dgm:cxn modelId="{D424A8D9-28F5-49A2-8771-AB673BC00511}" srcId="{60E6D858-7816-49EA-8FD7-25A24272378D}" destId="{1A6F4BF8-8457-49EA-A223-355720548F49}" srcOrd="0" destOrd="0" parTransId="{9E943B61-0B56-4E28-BBD1-39324085352D}" sibTransId="{3D351FDC-6273-450C-97F2-B73E1E9CE8DF}"/>
    <dgm:cxn modelId="{626291DB-8FCC-4960-B54D-3E83B680E6D4}" type="presOf" srcId="{D54FCE96-FBCB-4684-A047-A8199978ED30}" destId="{E4ACB3DD-82FC-4362-8A7D-E88B99004A5F}" srcOrd="1" destOrd="0" presId="urn:microsoft.com/office/officeart/2008/layout/HorizontalMultiLevelHierarchy"/>
    <dgm:cxn modelId="{984685DF-39BD-43E5-8D03-E25EC48EB7BB}" type="presOf" srcId="{82B6DDD7-7DD0-4941-B793-750620213B91}" destId="{94C282A8-F87C-4AD8-8AF6-363A4A158D0D}" srcOrd="0" destOrd="0" presId="urn:microsoft.com/office/officeart/2008/layout/HorizontalMultiLevelHierarchy"/>
    <dgm:cxn modelId="{1E9C3CE7-9F74-4E55-B4F5-237EF02895DC}" type="presOf" srcId="{383B2CCF-2786-4D3D-BF7E-90CE11B2B166}" destId="{07D10AE8-49A0-4966-AA22-0AC737229C2A}" srcOrd="0" destOrd="0" presId="urn:microsoft.com/office/officeart/2008/layout/HorizontalMultiLevelHierarchy"/>
    <dgm:cxn modelId="{E49FACE7-04AA-4F3E-904D-1DF882E3F299}" srcId="{1A6F4BF8-8457-49EA-A223-355720548F49}" destId="{1265D768-E8AC-4955-9A4E-9EB6DBC42AA7}" srcOrd="5" destOrd="0" parTransId="{7EBAC691-AF79-43AE-90B0-798B1A08C0C0}" sibTransId="{7DE3E4F5-6003-4BCB-8758-EE66C6B081A0}"/>
    <dgm:cxn modelId="{8E049CF9-9E6B-4A04-AD1E-BF6EF63F4661}" type="presOf" srcId="{E92A3CBC-EC16-4CC9-AF91-9D1F5472CCF5}" destId="{48E34E99-D8FC-4785-A1B8-6D4B8B9CF99A}" srcOrd="0" destOrd="0" presId="urn:microsoft.com/office/officeart/2008/layout/HorizontalMultiLevelHierarchy"/>
    <dgm:cxn modelId="{8C318CFE-E0D8-473E-97B5-F88827F6E45B}" srcId="{1A6F4BF8-8457-49EA-A223-355720548F49}" destId="{8A3EB884-83A3-4E1F-BC24-BF7E0667F590}" srcOrd="1" destOrd="0" parTransId="{82B6DDD7-7DD0-4941-B793-750620213B91}" sibTransId="{59678D1C-F0F8-4FEC-90C8-55181D615911}"/>
    <dgm:cxn modelId="{98303E54-32E3-4FC2-8EE4-769C2C3653E0}" type="presParOf" srcId="{093C9E49-75DD-45CF-8154-D999ADA22879}" destId="{3C06401A-2606-470B-A5B2-1C5ED4443536}" srcOrd="0" destOrd="0" presId="urn:microsoft.com/office/officeart/2008/layout/HorizontalMultiLevelHierarchy"/>
    <dgm:cxn modelId="{82C9F306-4113-43C0-AECA-82FBB826D6D8}" type="presParOf" srcId="{3C06401A-2606-470B-A5B2-1C5ED4443536}" destId="{F1766240-4D19-4794-BDD8-14C1BA428A2C}" srcOrd="0" destOrd="0" presId="urn:microsoft.com/office/officeart/2008/layout/HorizontalMultiLevelHierarchy"/>
    <dgm:cxn modelId="{26B2FB7B-E53F-4DB8-88B2-2A5677559049}" type="presParOf" srcId="{3C06401A-2606-470B-A5B2-1C5ED4443536}" destId="{23B7A6A9-6B90-46CB-B29C-68B6924FEB44}" srcOrd="1" destOrd="0" presId="urn:microsoft.com/office/officeart/2008/layout/HorizontalMultiLevelHierarchy"/>
    <dgm:cxn modelId="{C05EC0FB-3761-470D-B286-EC739B63761B}" type="presParOf" srcId="{23B7A6A9-6B90-46CB-B29C-68B6924FEB44}" destId="{1A6CEA62-3187-4B65-9561-D9CB4E2ABBB5}" srcOrd="0" destOrd="0" presId="urn:microsoft.com/office/officeart/2008/layout/HorizontalMultiLevelHierarchy"/>
    <dgm:cxn modelId="{0B461BDE-7AF4-4BE9-9D09-E02A31E7026E}" type="presParOf" srcId="{1A6CEA62-3187-4B65-9561-D9CB4E2ABBB5}" destId="{D70B8602-ADFC-424A-B073-15FBF7D79193}" srcOrd="0" destOrd="0" presId="urn:microsoft.com/office/officeart/2008/layout/HorizontalMultiLevelHierarchy"/>
    <dgm:cxn modelId="{CEC3F861-FFC9-4606-9D29-2CFAB22091DB}" type="presParOf" srcId="{23B7A6A9-6B90-46CB-B29C-68B6924FEB44}" destId="{922FD4C7-582A-4958-947F-2EA7D98C10C5}" srcOrd="1" destOrd="0" presId="urn:microsoft.com/office/officeart/2008/layout/HorizontalMultiLevelHierarchy"/>
    <dgm:cxn modelId="{A0BABAF1-1B20-4462-9A6C-D0742FEF1816}" type="presParOf" srcId="{922FD4C7-582A-4958-947F-2EA7D98C10C5}" destId="{48E34E99-D8FC-4785-A1B8-6D4B8B9CF99A}" srcOrd="0" destOrd="0" presId="urn:microsoft.com/office/officeart/2008/layout/HorizontalMultiLevelHierarchy"/>
    <dgm:cxn modelId="{389BFEB7-8F82-4764-BF20-509D71A7BDAF}" type="presParOf" srcId="{922FD4C7-582A-4958-947F-2EA7D98C10C5}" destId="{79DFE695-2675-4BD4-B1B1-3CE4B9A4FD89}" srcOrd="1" destOrd="0" presId="urn:microsoft.com/office/officeart/2008/layout/HorizontalMultiLevelHierarchy"/>
    <dgm:cxn modelId="{DE4F34E8-CD69-42DB-9D01-D01A1DD862A9}" type="presParOf" srcId="{23B7A6A9-6B90-46CB-B29C-68B6924FEB44}" destId="{94C282A8-F87C-4AD8-8AF6-363A4A158D0D}" srcOrd="2" destOrd="0" presId="urn:microsoft.com/office/officeart/2008/layout/HorizontalMultiLevelHierarchy"/>
    <dgm:cxn modelId="{0AA4A83A-E07E-4046-B849-840ABC2D41DC}" type="presParOf" srcId="{94C282A8-F87C-4AD8-8AF6-363A4A158D0D}" destId="{DEB68FA1-98DD-4B15-9A59-00372E7ED1D1}" srcOrd="0" destOrd="0" presId="urn:microsoft.com/office/officeart/2008/layout/HorizontalMultiLevelHierarchy"/>
    <dgm:cxn modelId="{4F1DEE25-636B-4C60-9681-28DC4544AFBF}" type="presParOf" srcId="{23B7A6A9-6B90-46CB-B29C-68B6924FEB44}" destId="{A287CB96-3A85-4430-9AAA-B25ECEC4E120}" srcOrd="3" destOrd="0" presId="urn:microsoft.com/office/officeart/2008/layout/HorizontalMultiLevelHierarchy"/>
    <dgm:cxn modelId="{5D12D6AE-A428-477C-93B1-C9EE8DB80A24}" type="presParOf" srcId="{A287CB96-3A85-4430-9AAA-B25ECEC4E120}" destId="{E7C4FDF1-7812-457D-AED8-4D9FF72CB6AE}" srcOrd="0" destOrd="0" presId="urn:microsoft.com/office/officeart/2008/layout/HorizontalMultiLevelHierarchy"/>
    <dgm:cxn modelId="{1168D268-BFAB-4734-97AA-05BA367F24B7}" type="presParOf" srcId="{A287CB96-3A85-4430-9AAA-B25ECEC4E120}" destId="{43B7646B-C5F7-4921-8197-55D19A31D0B9}" srcOrd="1" destOrd="0" presId="urn:microsoft.com/office/officeart/2008/layout/HorizontalMultiLevelHierarchy"/>
    <dgm:cxn modelId="{37F182F6-07D1-4846-AD84-CD6654BCEA74}" type="presParOf" srcId="{23B7A6A9-6B90-46CB-B29C-68B6924FEB44}" destId="{4811CE14-3549-44C3-9D1A-67E667DB3798}" srcOrd="4" destOrd="0" presId="urn:microsoft.com/office/officeart/2008/layout/HorizontalMultiLevelHierarchy"/>
    <dgm:cxn modelId="{06F24A9D-F54D-4DFB-8A97-905C7A611DCB}" type="presParOf" srcId="{4811CE14-3549-44C3-9D1A-67E667DB3798}" destId="{689CFE79-184D-4930-80D9-D25210EDFF1F}" srcOrd="0" destOrd="0" presId="urn:microsoft.com/office/officeart/2008/layout/HorizontalMultiLevelHierarchy"/>
    <dgm:cxn modelId="{A572848F-812E-4710-B364-A998D52EE6CE}" type="presParOf" srcId="{23B7A6A9-6B90-46CB-B29C-68B6924FEB44}" destId="{72BC7106-65B0-4139-845A-4BBEA6C7D1C9}" srcOrd="5" destOrd="0" presId="urn:microsoft.com/office/officeart/2008/layout/HorizontalMultiLevelHierarchy"/>
    <dgm:cxn modelId="{20C67AE8-469B-43B5-B439-9C0FE620B9CE}" type="presParOf" srcId="{72BC7106-65B0-4139-845A-4BBEA6C7D1C9}" destId="{EFD6A1E2-651E-486E-BF3A-AEED694E8327}" srcOrd="0" destOrd="0" presId="urn:microsoft.com/office/officeart/2008/layout/HorizontalMultiLevelHierarchy"/>
    <dgm:cxn modelId="{CE3A1EAC-F967-441A-8B88-4CB1130D1A8C}" type="presParOf" srcId="{72BC7106-65B0-4139-845A-4BBEA6C7D1C9}" destId="{17726AB8-1F90-422F-8C6D-985DA7959E6A}" srcOrd="1" destOrd="0" presId="urn:microsoft.com/office/officeart/2008/layout/HorizontalMultiLevelHierarchy"/>
    <dgm:cxn modelId="{BC1AF18C-139E-4C0F-9DEA-DCE1B70E263C}" type="presParOf" srcId="{23B7A6A9-6B90-46CB-B29C-68B6924FEB44}" destId="{035BA96B-E8A3-4314-B354-A0E06B8E17B5}" srcOrd="6" destOrd="0" presId="urn:microsoft.com/office/officeart/2008/layout/HorizontalMultiLevelHierarchy"/>
    <dgm:cxn modelId="{E883B796-EB19-41D6-AC86-916EAFDA0A5D}" type="presParOf" srcId="{035BA96B-E8A3-4314-B354-A0E06B8E17B5}" destId="{E4ACB3DD-82FC-4362-8A7D-E88B99004A5F}" srcOrd="0" destOrd="0" presId="urn:microsoft.com/office/officeart/2008/layout/HorizontalMultiLevelHierarchy"/>
    <dgm:cxn modelId="{FF2B94B2-0FED-4975-A81C-6D52A722248A}" type="presParOf" srcId="{23B7A6A9-6B90-46CB-B29C-68B6924FEB44}" destId="{5FDF7BE0-14E7-416C-AECF-56A80DCFB609}" srcOrd="7" destOrd="0" presId="urn:microsoft.com/office/officeart/2008/layout/HorizontalMultiLevelHierarchy"/>
    <dgm:cxn modelId="{8B7B13FA-D183-4CCF-A3E4-B020BA950480}" type="presParOf" srcId="{5FDF7BE0-14E7-416C-AECF-56A80DCFB609}" destId="{814AF086-1B34-4008-B417-D3596C637789}" srcOrd="0" destOrd="0" presId="urn:microsoft.com/office/officeart/2008/layout/HorizontalMultiLevelHierarchy"/>
    <dgm:cxn modelId="{8F7CD5CD-184D-4B31-9F31-49207CA71F7F}" type="presParOf" srcId="{5FDF7BE0-14E7-416C-AECF-56A80DCFB609}" destId="{12C4109B-3B0B-4344-A2CC-6458374656F0}" srcOrd="1" destOrd="0" presId="urn:microsoft.com/office/officeart/2008/layout/HorizontalMultiLevelHierarchy"/>
    <dgm:cxn modelId="{EBFF1DA9-D0B4-4494-8354-8BF5BFCBFD09}" type="presParOf" srcId="{23B7A6A9-6B90-46CB-B29C-68B6924FEB44}" destId="{603B5815-20BE-4DF6-88BE-A7A03F4EB7A9}" srcOrd="8" destOrd="0" presId="urn:microsoft.com/office/officeart/2008/layout/HorizontalMultiLevelHierarchy"/>
    <dgm:cxn modelId="{5B5D4B8F-F6E0-4246-9074-876ED6F1BDF0}" type="presParOf" srcId="{603B5815-20BE-4DF6-88BE-A7A03F4EB7A9}" destId="{F0794592-55AA-4694-85A9-37D8918A7676}" srcOrd="0" destOrd="0" presId="urn:microsoft.com/office/officeart/2008/layout/HorizontalMultiLevelHierarchy"/>
    <dgm:cxn modelId="{AA13AB14-2779-4BC2-945B-1729E8CF89CE}" type="presParOf" srcId="{23B7A6A9-6B90-46CB-B29C-68B6924FEB44}" destId="{5F77547E-27C5-4746-86E2-42740DAEBA35}" srcOrd="9" destOrd="0" presId="urn:microsoft.com/office/officeart/2008/layout/HorizontalMultiLevelHierarchy"/>
    <dgm:cxn modelId="{2A7A9327-B51C-4274-8DED-45741017EEBE}" type="presParOf" srcId="{5F77547E-27C5-4746-86E2-42740DAEBA35}" destId="{07D10AE8-49A0-4966-AA22-0AC737229C2A}" srcOrd="0" destOrd="0" presId="urn:microsoft.com/office/officeart/2008/layout/HorizontalMultiLevelHierarchy"/>
    <dgm:cxn modelId="{4C103BC9-A9AA-4E5F-A75D-2BE333D87A84}" type="presParOf" srcId="{5F77547E-27C5-4746-86E2-42740DAEBA35}" destId="{2DDA110A-A273-475D-926C-82D3EC4A9F57}" srcOrd="1" destOrd="0" presId="urn:microsoft.com/office/officeart/2008/layout/HorizontalMultiLevelHierarchy"/>
    <dgm:cxn modelId="{3D2D67B1-AF1A-4CFF-8D3A-ADD780D2DE8F}" type="presParOf" srcId="{23B7A6A9-6B90-46CB-B29C-68B6924FEB44}" destId="{8E09AEC9-E66E-4719-88D2-D3061C12B4D2}" srcOrd="10" destOrd="0" presId="urn:microsoft.com/office/officeart/2008/layout/HorizontalMultiLevelHierarchy"/>
    <dgm:cxn modelId="{1D22F0CC-7346-43A2-8DA8-8A53BE98AB84}" type="presParOf" srcId="{8E09AEC9-E66E-4719-88D2-D3061C12B4D2}" destId="{26210AEB-C006-4F8D-9112-3B63E2CA37D7}" srcOrd="0" destOrd="0" presId="urn:microsoft.com/office/officeart/2008/layout/HorizontalMultiLevelHierarchy"/>
    <dgm:cxn modelId="{393BCFDD-56E3-4335-9BF1-AC448AF2AC23}" type="presParOf" srcId="{23B7A6A9-6B90-46CB-B29C-68B6924FEB44}" destId="{2DA9F9FB-C71C-4810-9A1B-0C4A2FF81C07}" srcOrd="11" destOrd="0" presId="urn:microsoft.com/office/officeart/2008/layout/HorizontalMultiLevelHierarchy"/>
    <dgm:cxn modelId="{668E3140-4DDB-46DC-B8BB-2D03A3D6C204}" type="presParOf" srcId="{2DA9F9FB-C71C-4810-9A1B-0C4A2FF81C07}" destId="{7886E55B-BCAC-4969-8DEA-B222844C3DC8}" srcOrd="0" destOrd="0" presId="urn:microsoft.com/office/officeart/2008/layout/HorizontalMultiLevelHierarchy"/>
    <dgm:cxn modelId="{BCF63307-438B-40F0-B80F-A2F3B320DA00}" type="presParOf" srcId="{2DA9F9FB-C71C-4810-9A1B-0C4A2FF81C07}" destId="{8B263D2F-02D9-4182-B9B3-B2A9FA6CA71D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0E6D858-7816-49EA-8FD7-25A24272378D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l-PL"/>
        </a:p>
      </dgm:t>
    </dgm:pt>
    <dgm:pt modelId="{1A6F4BF8-8457-49EA-A223-355720548F49}">
      <dgm:prSet phldrT="[Tekst]" custT="1"/>
      <dgm:spPr/>
      <dgm:t>
        <a:bodyPr/>
        <a:lstStyle/>
        <a:p>
          <a:r>
            <a:rPr lang="pl-PL" sz="3600" dirty="0"/>
            <a:t>IV. Przedsiębiorstwo</a:t>
          </a:r>
        </a:p>
      </dgm:t>
    </dgm:pt>
    <dgm:pt modelId="{9E943B61-0B56-4E28-BBD1-39324085352D}" type="parTrans" cxnId="{D424A8D9-28F5-49A2-8771-AB673BC00511}">
      <dgm:prSet/>
      <dgm:spPr/>
      <dgm:t>
        <a:bodyPr/>
        <a:lstStyle/>
        <a:p>
          <a:endParaRPr lang="pl-PL"/>
        </a:p>
      </dgm:t>
    </dgm:pt>
    <dgm:pt modelId="{3D351FDC-6273-450C-97F2-B73E1E9CE8DF}" type="sibTrans" cxnId="{D424A8D9-28F5-49A2-8771-AB673BC00511}">
      <dgm:prSet/>
      <dgm:spPr/>
      <dgm:t>
        <a:bodyPr/>
        <a:lstStyle/>
        <a:p>
          <a:endParaRPr lang="pl-PL"/>
        </a:p>
      </dgm:t>
    </dgm:pt>
    <dgm:pt modelId="{8A3EB884-83A3-4E1F-BC24-BF7E0667F590}">
      <dgm:prSet phldrT="[Tekst]"/>
      <dgm:spPr/>
      <dgm:t>
        <a:bodyPr/>
        <a:lstStyle/>
        <a:p>
          <a:r>
            <a:rPr lang="pl-PL" dirty="0"/>
            <a:t>Produkcja i usługi</a:t>
          </a:r>
        </a:p>
      </dgm:t>
    </dgm:pt>
    <dgm:pt modelId="{82B6DDD7-7DD0-4941-B793-750620213B91}" type="parTrans" cxnId="{8C318CFE-E0D8-473E-97B5-F88827F6E45B}">
      <dgm:prSet/>
      <dgm:spPr/>
      <dgm:t>
        <a:bodyPr/>
        <a:lstStyle/>
        <a:p>
          <a:endParaRPr lang="pl-PL"/>
        </a:p>
      </dgm:t>
    </dgm:pt>
    <dgm:pt modelId="{59678D1C-F0F8-4FEC-90C8-55181D615911}" type="sibTrans" cxnId="{8C318CFE-E0D8-473E-97B5-F88827F6E45B}">
      <dgm:prSet/>
      <dgm:spPr/>
      <dgm:t>
        <a:bodyPr/>
        <a:lstStyle/>
        <a:p>
          <a:endParaRPr lang="pl-PL"/>
        </a:p>
      </dgm:t>
    </dgm:pt>
    <dgm:pt modelId="{F0DAF7FE-1379-4E7F-8628-2D7F5D478D22}">
      <dgm:prSet phldrT="[Tekst]"/>
      <dgm:spPr/>
      <dgm:t>
        <a:bodyPr/>
        <a:lstStyle/>
        <a:p>
          <a:r>
            <a:rPr lang="pl-PL" dirty="0"/>
            <a:t>Reklama produktów</a:t>
          </a:r>
        </a:p>
      </dgm:t>
    </dgm:pt>
    <dgm:pt modelId="{D54FCE96-FBCB-4684-A047-A8199978ED30}" type="parTrans" cxnId="{AC9F7C83-BB19-468B-8D52-33CF5961CFAE}">
      <dgm:prSet/>
      <dgm:spPr/>
      <dgm:t>
        <a:bodyPr/>
        <a:lstStyle/>
        <a:p>
          <a:endParaRPr lang="pl-PL"/>
        </a:p>
      </dgm:t>
    </dgm:pt>
    <dgm:pt modelId="{560D79D4-7082-4DD0-9364-5786E8D5D1AD}" type="sibTrans" cxnId="{AC9F7C83-BB19-468B-8D52-33CF5961CFAE}">
      <dgm:prSet/>
      <dgm:spPr/>
      <dgm:t>
        <a:bodyPr/>
        <a:lstStyle/>
        <a:p>
          <a:endParaRPr lang="pl-PL"/>
        </a:p>
      </dgm:t>
    </dgm:pt>
    <dgm:pt modelId="{40340837-C1F0-48A5-8A12-5D3D95BEBA12}">
      <dgm:prSet phldrT="[Tekst]"/>
      <dgm:spPr/>
      <dgm:t>
        <a:bodyPr/>
        <a:lstStyle/>
        <a:p>
          <a:r>
            <a:rPr lang="pl-PL" dirty="0"/>
            <a:t>Budżet przedsiębiorstwa</a:t>
          </a:r>
        </a:p>
      </dgm:t>
    </dgm:pt>
    <dgm:pt modelId="{8A4682C5-6062-4FF5-8527-B58FEC88A78C}" type="parTrans" cxnId="{A7F88962-9076-40E5-8EE1-7B489C062D56}">
      <dgm:prSet/>
      <dgm:spPr/>
      <dgm:t>
        <a:bodyPr/>
        <a:lstStyle/>
        <a:p>
          <a:endParaRPr lang="pl-PL"/>
        </a:p>
      </dgm:t>
    </dgm:pt>
    <dgm:pt modelId="{085419F5-1419-4ECE-BADB-06B088160CA8}" type="sibTrans" cxnId="{A7F88962-9076-40E5-8EE1-7B489C062D56}">
      <dgm:prSet/>
      <dgm:spPr/>
      <dgm:t>
        <a:bodyPr/>
        <a:lstStyle/>
        <a:p>
          <a:endParaRPr lang="pl-PL"/>
        </a:p>
      </dgm:t>
    </dgm:pt>
    <dgm:pt modelId="{2EBDEE35-C8E1-4D29-BE9A-DD1315F32464}">
      <dgm:prSet phldrT="[Tekst]"/>
      <dgm:spPr/>
      <dgm:t>
        <a:bodyPr/>
        <a:lstStyle/>
        <a:p>
          <a:r>
            <a:rPr lang="pl-PL" dirty="0"/>
            <a:t>Zyski przedsiębiorstwa</a:t>
          </a:r>
        </a:p>
      </dgm:t>
    </dgm:pt>
    <dgm:pt modelId="{79E26AB4-31FE-4CD8-B4FE-35D920DF2BB0}" type="parTrans" cxnId="{083B3DFB-2170-4954-83BF-303B0641EA29}">
      <dgm:prSet/>
      <dgm:spPr/>
      <dgm:t>
        <a:bodyPr/>
        <a:lstStyle/>
        <a:p>
          <a:endParaRPr lang="pl-PL"/>
        </a:p>
      </dgm:t>
    </dgm:pt>
    <dgm:pt modelId="{234676BC-0581-42F3-93C7-3E048F21D3AD}" type="sibTrans" cxnId="{083B3DFB-2170-4954-83BF-303B0641EA29}">
      <dgm:prSet/>
      <dgm:spPr/>
      <dgm:t>
        <a:bodyPr/>
        <a:lstStyle/>
        <a:p>
          <a:endParaRPr lang="pl-PL"/>
        </a:p>
      </dgm:t>
    </dgm:pt>
    <dgm:pt modelId="{459A3440-0AE5-4A36-82CE-6811DB3E34D9}">
      <dgm:prSet phldrT="[Tekst]"/>
      <dgm:spPr/>
      <dgm:t>
        <a:bodyPr/>
        <a:lstStyle/>
        <a:p>
          <a:r>
            <a:rPr lang="pl-PL" dirty="0"/>
            <a:t>Zawody</a:t>
          </a:r>
        </a:p>
      </dgm:t>
    </dgm:pt>
    <dgm:pt modelId="{4708ED99-E60A-4C8D-B3B1-64053F60D83C}" type="parTrans" cxnId="{A47C54B4-DC3B-4417-BAD6-237B1EE23E71}">
      <dgm:prSet/>
      <dgm:spPr/>
      <dgm:t>
        <a:bodyPr/>
        <a:lstStyle/>
        <a:p>
          <a:endParaRPr lang="pl-PL"/>
        </a:p>
      </dgm:t>
    </dgm:pt>
    <dgm:pt modelId="{03A5DFFA-9D60-4CC0-91A7-613216A0463F}" type="sibTrans" cxnId="{A47C54B4-DC3B-4417-BAD6-237B1EE23E71}">
      <dgm:prSet/>
      <dgm:spPr/>
      <dgm:t>
        <a:bodyPr/>
        <a:lstStyle/>
        <a:p>
          <a:endParaRPr lang="pl-PL"/>
        </a:p>
      </dgm:t>
    </dgm:pt>
    <dgm:pt modelId="{9E0F81A3-DB26-4C33-9C7B-1C6578E40278}">
      <dgm:prSet phldrT="[Tekst]"/>
      <dgm:spPr/>
      <dgm:t>
        <a:bodyPr/>
        <a:lstStyle/>
        <a:p>
          <a:r>
            <a:rPr lang="pl-PL" dirty="0"/>
            <a:t>Firma – zyski i straty</a:t>
          </a:r>
        </a:p>
      </dgm:t>
    </dgm:pt>
    <dgm:pt modelId="{D3631EA0-535C-4B2C-9767-735E7DAA817D}" type="parTrans" cxnId="{1F555EBC-3AC8-4B9A-9422-7C00889F27D6}">
      <dgm:prSet/>
      <dgm:spPr/>
      <dgm:t>
        <a:bodyPr/>
        <a:lstStyle/>
        <a:p>
          <a:endParaRPr lang="pl-PL"/>
        </a:p>
      </dgm:t>
    </dgm:pt>
    <dgm:pt modelId="{43196431-04F7-41CC-A2B7-08287CA11D2B}" type="sibTrans" cxnId="{1F555EBC-3AC8-4B9A-9422-7C00889F27D6}">
      <dgm:prSet/>
      <dgm:spPr/>
      <dgm:t>
        <a:bodyPr/>
        <a:lstStyle/>
        <a:p>
          <a:endParaRPr lang="pl-PL"/>
        </a:p>
      </dgm:t>
    </dgm:pt>
    <dgm:pt modelId="{093C9E49-75DD-45CF-8154-D999ADA22879}" type="pres">
      <dgm:prSet presAssocID="{60E6D858-7816-49EA-8FD7-25A24272378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C06401A-2606-470B-A5B2-1C5ED4443536}" type="pres">
      <dgm:prSet presAssocID="{1A6F4BF8-8457-49EA-A223-355720548F49}" presName="root1" presStyleCnt="0"/>
      <dgm:spPr/>
    </dgm:pt>
    <dgm:pt modelId="{F1766240-4D19-4794-BDD8-14C1BA428A2C}" type="pres">
      <dgm:prSet presAssocID="{1A6F4BF8-8457-49EA-A223-355720548F49}" presName="LevelOneTextNode" presStyleLbl="node0" presStyleIdx="0" presStyleCnt="1" custScaleX="226127" custScaleY="160845">
        <dgm:presLayoutVars>
          <dgm:chPref val="3"/>
        </dgm:presLayoutVars>
      </dgm:prSet>
      <dgm:spPr/>
    </dgm:pt>
    <dgm:pt modelId="{23B7A6A9-6B90-46CB-B29C-68B6924FEB44}" type="pres">
      <dgm:prSet presAssocID="{1A6F4BF8-8457-49EA-A223-355720548F49}" presName="level2hierChild" presStyleCnt="0"/>
      <dgm:spPr/>
    </dgm:pt>
    <dgm:pt modelId="{94C282A8-F87C-4AD8-8AF6-363A4A158D0D}" type="pres">
      <dgm:prSet presAssocID="{82B6DDD7-7DD0-4941-B793-750620213B91}" presName="conn2-1" presStyleLbl="parChTrans1D2" presStyleIdx="0" presStyleCnt="6"/>
      <dgm:spPr/>
    </dgm:pt>
    <dgm:pt modelId="{DEB68FA1-98DD-4B15-9A59-00372E7ED1D1}" type="pres">
      <dgm:prSet presAssocID="{82B6DDD7-7DD0-4941-B793-750620213B91}" presName="connTx" presStyleLbl="parChTrans1D2" presStyleIdx="0" presStyleCnt="6"/>
      <dgm:spPr/>
    </dgm:pt>
    <dgm:pt modelId="{A287CB96-3A85-4430-9AAA-B25ECEC4E120}" type="pres">
      <dgm:prSet presAssocID="{8A3EB884-83A3-4E1F-BC24-BF7E0667F590}" presName="root2" presStyleCnt="0"/>
      <dgm:spPr/>
    </dgm:pt>
    <dgm:pt modelId="{E7C4FDF1-7812-457D-AED8-4D9FF72CB6AE}" type="pres">
      <dgm:prSet presAssocID="{8A3EB884-83A3-4E1F-BC24-BF7E0667F590}" presName="LevelTwoTextNode" presStyleLbl="node2" presStyleIdx="0" presStyleCnt="6">
        <dgm:presLayoutVars>
          <dgm:chPref val="3"/>
        </dgm:presLayoutVars>
      </dgm:prSet>
      <dgm:spPr/>
    </dgm:pt>
    <dgm:pt modelId="{43B7646B-C5F7-4921-8197-55D19A31D0B9}" type="pres">
      <dgm:prSet presAssocID="{8A3EB884-83A3-4E1F-BC24-BF7E0667F590}" presName="level3hierChild" presStyleCnt="0"/>
      <dgm:spPr/>
    </dgm:pt>
    <dgm:pt modelId="{03AB876D-9099-485D-B9AF-2EAB0AA31BFC}" type="pres">
      <dgm:prSet presAssocID="{8A4682C5-6062-4FF5-8527-B58FEC88A78C}" presName="conn2-1" presStyleLbl="parChTrans1D2" presStyleIdx="1" presStyleCnt="6"/>
      <dgm:spPr/>
    </dgm:pt>
    <dgm:pt modelId="{7F991F40-4CFA-41FA-9201-10AD231C6B65}" type="pres">
      <dgm:prSet presAssocID="{8A4682C5-6062-4FF5-8527-B58FEC88A78C}" presName="connTx" presStyleLbl="parChTrans1D2" presStyleIdx="1" presStyleCnt="6"/>
      <dgm:spPr/>
    </dgm:pt>
    <dgm:pt modelId="{4C15C342-2CB8-4355-859C-9AF07E27947D}" type="pres">
      <dgm:prSet presAssocID="{40340837-C1F0-48A5-8A12-5D3D95BEBA12}" presName="root2" presStyleCnt="0"/>
      <dgm:spPr/>
    </dgm:pt>
    <dgm:pt modelId="{2C764590-A383-4C44-B5D0-BDAE6FEA7F66}" type="pres">
      <dgm:prSet presAssocID="{40340837-C1F0-48A5-8A12-5D3D95BEBA12}" presName="LevelTwoTextNode" presStyleLbl="node2" presStyleIdx="1" presStyleCnt="6">
        <dgm:presLayoutVars>
          <dgm:chPref val="3"/>
        </dgm:presLayoutVars>
      </dgm:prSet>
      <dgm:spPr/>
    </dgm:pt>
    <dgm:pt modelId="{D22A4155-608A-484F-B60B-07148BB271F9}" type="pres">
      <dgm:prSet presAssocID="{40340837-C1F0-48A5-8A12-5D3D95BEBA12}" presName="level3hierChild" presStyleCnt="0"/>
      <dgm:spPr/>
    </dgm:pt>
    <dgm:pt modelId="{035BA96B-E8A3-4314-B354-A0E06B8E17B5}" type="pres">
      <dgm:prSet presAssocID="{D54FCE96-FBCB-4684-A047-A8199978ED30}" presName="conn2-1" presStyleLbl="parChTrans1D2" presStyleIdx="2" presStyleCnt="6"/>
      <dgm:spPr/>
    </dgm:pt>
    <dgm:pt modelId="{E4ACB3DD-82FC-4362-8A7D-E88B99004A5F}" type="pres">
      <dgm:prSet presAssocID="{D54FCE96-FBCB-4684-A047-A8199978ED30}" presName="connTx" presStyleLbl="parChTrans1D2" presStyleIdx="2" presStyleCnt="6"/>
      <dgm:spPr/>
    </dgm:pt>
    <dgm:pt modelId="{5FDF7BE0-14E7-416C-AECF-56A80DCFB609}" type="pres">
      <dgm:prSet presAssocID="{F0DAF7FE-1379-4E7F-8628-2D7F5D478D22}" presName="root2" presStyleCnt="0"/>
      <dgm:spPr/>
    </dgm:pt>
    <dgm:pt modelId="{814AF086-1B34-4008-B417-D3596C637789}" type="pres">
      <dgm:prSet presAssocID="{F0DAF7FE-1379-4E7F-8628-2D7F5D478D22}" presName="LevelTwoTextNode" presStyleLbl="node2" presStyleIdx="2" presStyleCnt="6">
        <dgm:presLayoutVars>
          <dgm:chPref val="3"/>
        </dgm:presLayoutVars>
      </dgm:prSet>
      <dgm:spPr/>
    </dgm:pt>
    <dgm:pt modelId="{12C4109B-3B0B-4344-A2CC-6458374656F0}" type="pres">
      <dgm:prSet presAssocID="{F0DAF7FE-1379-4E7F-8628-2D7F5D478D22}" presName="level3hierChild" presStyleCnt="0"/>
      <dgm:spPr/>
    </dgm:pt>
    <dgm:pt modelId="{6A7EEA06-6206-4AA6-8CA4-3E56CB21ECD8}" type="pres">
      <dgm:prSet presAssocID="{79E26AB4-31FE-4CD8-B4FE-35D920DF2BB0}" presName="conn2-1" presStyleLbl="parChTrans1D2" presStyleIdx="3" presStyleCnt="6"/>
      <dgm:spPr/>
    </dgm:pt>
    <dgm:pt modelId="{7FB3E214-3EBF-4C73-BA5E-55288D2078CE}" type="pres">
      <dgm:prSet presAssocID="{79E26AB4-31FE-4CD8-B4FE-35D920DF2BB0}" presName="connTx" presStyleLbl="parChTrans1D2" presStyleIdx="3" presStyleCnt="6"/>
      <dgm:spPr/>
    </dgm:pt>
    <dgm:pt modelId="{628265B4-43EC-4E39-BE40-7AB5146FC9E5}" type="pres">
      <dgm:prSet presAssocID="{2EBDEE35-C8E1-4D29-BE9A-DD1315F32464}" presName="root2" presStyleCnt="0"/>
      <dgm:spPr/>
    </dgm:pt>
    <dgm:pt modelId="{8D7AED40-DAE4-4554-A87E-32E37AC0C5DD}" type="pres">
      <dgm:prSet presAssocID="{2EBDEE35-C8E1-4D29-BE9A-DD1315F32464}" presName="LevelTwoTextNode" presStyleLbl="node2" presStyleIdx="3" presStyleCnt="6">
        <dgm:presLayoutVars>
          <dgm:chPref val="3"/>
        </dgm:presLayoutVars>
      </dgm:prSet>
      <dgm:spPr/>
    </dgm:pt>
    <dgm:pt modelId="{4C820847-6FCB-4143-9730-C5C4B184CE32}" type="pres">
      <dgm:prSet presAssocID="{2EBDEE35-C8E1-4D29-BE9A-DD1315F32464}" presName="level3hierChild" presStyleCnt="0"/>
      <dgm:spPr/>
    </dgm:pt>
    <dgm:pt modelId="{EE72B7D6-9B44-4ED8-8EA6-8745EEAECAFF}" type="pres">
      <dgm:prSet presAssocID="{4708ED99-E60A-4C8D-B3B1-64053F60D83C}" presName="conn2-1" presStyleLbl="parChTrans1D2" presStyleIdx="4" presStyleCnt="6"/>
      <dgm:spPr/>
    </dgm:pt>
    <dgm:pt modelId="{425EA9D6-D489-4EB1-84E1-26FF08E42B4C}" type="pres">
      <dgm:prSet presAssocID="{4708ED99-E60A-4C8D-B3B1-64053F60D83C}" presName="connTx" presStyleLbl="parChTrans1D2" presStyleIdx="4" presStyleCnt="6"/>
      <dgm:spPr/>
    </dgm:pt>
    <dgm:pt modelId="{CA5B3F80-F296-4720-98E8-F403800D3170}" type="pres">
      <dgm:prSet presAssocID="{459A3440-0AE5-4A36-82CE-6811DB3E34D9}" presName="root2" presStyleCnt="0"/>
      <dgm:spPr/>
    </dgm:pt>
    <dgm:pt modelId="{7601A8ED-FB56-4217-B4AE-5EAA4B4370F8}" type="pres">
      <dgm:prSet presAssocID="{459A3440-0AE5-4A36-82CE-6811DB3E34D9}" presName="LevelTwoTextNode" presStyleLbl="node2" presStyleIdx="4" presStyleCnt="6">
        <dgm:presLayoutVars>
          <dgm:chPref val="3"/>
        </dgm:presLayoutVars>
      </dgm:prSet>
      <dgm:spPr/>
    </dgm:pt>
    <dgm:pt modelId="{08CE8BCA-94E1-4A47-8EFA-6E08982BF914}" type="pres">
      <dgm:prSet presAssocID="{459A3440-0AE5-4A36-82CE-6811DB3E34D9}" presName="level3hierChild" presStyleCnt="0"/>
      <dgm:spPr/>
    </dgm:pt>
    <dgm:pt modelId="{193425E7-7DF0-4531-B660-250DF1E52052}" type="pres">
      <dgm:prSet presAssocID="{D3631EA0-535C-4B2C-9767-735E7DAA817D}" presName="conn2-1" presStyleLbl="parChTrans1D2" presStyleIdx="5" presStyleCnt="6"/>
      <dgm:spPr/>
    </dgm:pt>
    <dgm:pt modelId="{17E9D7BA-56D4-4BE2-9F72-C6F6AB62C7C4}" type="pres">
      <dgm:prSet presAssocID="{D3631EA0-535C-4B2C-9767-735E7DAA817D}" presName="connTx" presStyleLbl="parChTrans1D2" presStyleIdx="5" presStyleCnt="6"/>
      <dgm:spPr/>
    </dgm:pt>
    <dgm:pt modelId="{42BE800A-458D-4378-AE91-3C9C32257891}" type="pres">
      <dgm:prSet presAssocID="{9E0F81A3-DB26-4C33-9C7B-1C6578E40278}" presName="root2" presStyleCnt="0"/>
      <dgm:spPr/>
    </dgm:pt>
    <dgm:pt modelId="{AE138BFC-6EF2-4DA7-9D33-868D11FB4F7B}" type="pres">
      <dgm:prSet presAssocID="{9E0F81A3-DB26-4C33-9C7B-1C6578E40278}" presName="LevelTwoTextNode" presStyleLbl="node2" presStyleIdx="5" presStyleCnt="6">
        <dgm:presLayoutVars>
          <dgm:chPref val="3"/>
        </dgm:presLayoutVars>
      </dgm:prSet>
      <dgm:spPr/>
    </dgm:pt>
    <dgm:pt modelId="{B318676B-1AEB-41FE-82CA-DE18291BCCBE}" type="pres">
      <dgm:prSet presAssocID="{9E0F81A3-DB26-4C33-9C7B-1C6578E40278}" presName="level3hierChild" presStyleCnt="0"/>
      <dgm:spPr/>
    </dgm:pt>
  </dgm:ptLst>
  <dgm:cxnLst>
    <dgm:cxn modelId="{8EC38213-8C21-4AF1-B61C-AD377831346E}" type="presOf" srcId="{D54FCE96-FBCB-4684-A047-A8199978ED30}" destId="{035BA96B-E8A3-4314-B354-A0E06B8E17B5}" srcOrd="0" destOrd="0" presId="urn:microsoft.com/office/officeart/2008/layout/HorizontalMultiLevelHierarchy"/>
    <dgm:cxn modelId="{1F672318-2A8A-4FD3-9205-B7583004E30E}" type="presOf" srcId="{2EBDEE35-C8E1-4D29-BE9A-DD1315F32464}" destId="{8D7AED40-DAE4-4554-A87E-32E37AC0C5DD}" srcOrd="0" destOrd="0" presId="urn:microsoft.com/office/officeart/2008/layout/HorizontalMultiLevelHierarchy"/>
    <dgm:cxn modelId="{C0EFAE21-1E9D-41A4-96B3-2F8593B8EA00}" type="presOf" srcId="{60E6D858-7816-49EA-8FD7-25A24272378D}" destId="{093C9E49-75DD-45CF-8154-D999ADA22879}" srcOrd="0" destOrd="0" presId="urn:microsoft.com/office/officeart/2008/layout/HorizontalMultiLevelHierarchy"/>
    <dgm:cxn modelId="{18509A31-4BD1-42DE-81F1-AC62D225C9E2}" type="presOf" srcId="{4708ED99-E60A-4C8D-B3B1-64053F60D83C}" destId="{425EA9D6-D489-4EB1-84E1-26FF08E42B4C}" srcOrd="1" destOrd="0" presId="urn:microsoft.com/office/officeart/2008/layout/HorizontalMultiLevelHierarchy"/>
    <dgm:cxn modelId="{3E51A036-4E73-4670-9947-8D22BB296815}" type="presOf" srcId="{459A3440-0AE5-4A36-82CE-6811DB3E34D9}" destId="{7601A8ED-FB56-4217-B4AE-5EAA4B4370F8}" srcOrd="0" destOrd="0" presId="urn:microsoft.com/office/officeart/2008/layout/HorizontalMultiLevelHierarchy"/>
    <dgm:cxn modelId="{49F9F85D-6C22-4135-9402-B15BC4B68EAA}" type="presOf" srcId="{D3631EA0-535C-4B2C-9767-735E7DAA817D}" destId="{17E9D7BA-56D4-4BE2-9F72-C6F6AB62C7C4}" srcOrd="1" destOrd="0" presId="urn:microsoft.com/office/officeart/2008/layout/HorizontalMultiLevelHierarchy"/>
    <dgm:cxn modelId="{D3629B5E-69EE-45CB-9B39-1F23B2D5A3CE}" type="presOf" srcId="{4708ED99-E60A-4C8D-B3B1-64053F60D83C}" destId="{EE72B7D6-9B44-4ED8-8EA6-8745EEAECAFF}" srcOrd="0" destOrd="0" presId="urn:microsoft.com/office/officeart/2008/layout/HorizontalMultiLevelHierarchy"/>
    <dgm:cxn modelId="{A7F88962-9076-40E5-8EE1-7B489C062D56}" srcId="{1A6F4BF8-8457-49EA-A223-355720548F49}" destId="{40340837-C1F0-48A5-8A12-5D3D95BEBA12}" srcOrd="1" destOrd="0" parTransId="{8A4682C5-6062-4FF5-8527-B58FEC88A78C}" sibTransId="{085419F5-1419-4ECE-BADB-06B088160CA8}"/>
    <dgm:cxn modelId="{C8E54947-A817-45FC-A74B-12280B930F41}" type="presOf" srcId="{8A4682C5-6062-4FF5-8527-B58FEC88A78C}" destId="{7F991F40-4CFA-41FA-9201-10AD231C6B65}" srcOrd="1" destOrd="0" presId="urn:microsoft.com/office/officeart/2008/layout/HorizontalMultiLevelHierarchy"/>
    <dgm:cxn modelId="{A729514A-9761-4480-85E5-8734E972A348}" type="presOf" srcId="{1A6F4BF8-8457-49EA-A223-355720548F49}" destId="{F1766240-4D19-4794-BDD8-14C1BA428A2C}" srcOrd="0" destOrd="0" presId="urn:microsoft.com/office/officeart/2008/layout/HorizontalMultiLevelHierarchy"/>
    <dgm:cxn modelId="{85BE3C59-5E01-4A53-8E54-A60F5E726873}" type="presOf" srcId="{F0DAF7FE-1379-4E7F-8628-2D7F5D478D22}" destId="{814AF086-1B34-4008-B417-D3596C637789}" srcOrd="0" destOrd="0" presId="urn:microsoft.com/office/officeart/2008/layout/HorizontalMultiLevelHierarchy"/>
    <dgm:cxn modelId="{AC9F7C83-BB19-468B-8D52-33CF5961CFAE}" srcId="{1A6F4BF8-8457-49EA-A223-355720548F49}" destId="{F0DAF7FE-1379-4E7F-8628-2D7F5D478D22}" srcOrd="2" destOrd="0" parTransId="{D54FCE96-FBCB-4684-A047-A8199978ED30}" sibTransId="{560D79D4-7082-4DD0-9364-5786E8D5D1AD}"/>
    <dgm:cxn modelId="{8D961E85-CD85-4F67-91A0-C31292A8DA86}" type="presOf" srcId="{82B6DDD7-7DD0-4941-B793-750620213B91}" destId="{DEB68FA1-98DD-4B15-9A59-00372E7ED1D1}" srcOrd="1" destOrd="0" presId="urn:microsoft.com/office/officeart/2008/layout/HorizontalMultiLevelHierarchy"/>
    <dgm:cxn modelId="{6DB239A5-A76C-4B4D-9770-8E28D1C318D4}" type="presOf" srcId="{8A4682C5-6062-4FF5-8527-B58FEC88A78C}" destId="{03AB876D-9099-485D-B9AF-2EAB0AA31BFC}" srcOrd="0" destOrd="0" presId="urn:microsoft.com/office/officeart/2008/layout/HorizontalMultiLevelHierarchy"/>
    <dgm:cxn modelId="{A47C54B4-DC3B-4417-BAD6-237B1EE23E71}" srcId="{1A6F4BF8-8457-49EA-A223-355720548F49}" destId="{459A3440-0AE5-4A36-82CE-6811DB3E34D9}" srcOrd="4" destOrd="0" parTransId="{4708ED99-E60A-4C8D-B3B1-64053F60D83C}" sibTransId="{03A5DFFA-9D60-4CC0-91A7-613216A0463F}"/>
    <dgm:cxn modelId="{1F555EBC-3AC8-4B9A-9422-7C00889F27D6}" srcId="{1A6F4BF8-8457-49EA-A223-355720548F49}" destId="{9E0F81A3-DB26-4C33-9C7B-1C6578E40278}" srcOrd="5" destOrd="0" parTransId="{D3631EA0-535C-4B2C-9767-735E7DAA817D}" sibTransId="{43196431-04F7-41CC-A2B7-08287CA11D2B}"/>
    <dgm:cxn modelId="{C34BDFBC-C349-47AA-84C0-3AF0176D9E80}" type="presOf" srcId="{8A3EB884-83A3-4E1F-BC24-BF7E0667F590}" destId="{E7C4FDF1-7812-457D-AED8-4D9FF72CB6AE}" srcOrd="0" destOrd="0" presId="urn:microsoft.com/office/officeart/2008/layout/HorizontalMultiLevelHierarchy"/>
    <dgm:cxn modelId="{6FBE36BF-EA62-49C0-B15D-A88935697965}" type="presOf" srcId="{79E26AB4-31FE-4CD8-B4FE-35D920DF2BB0}" destId="{6A7EEA06-6206-4AA6-8CA4-3E56CB21ECD8}" srcOrd="0" destOrd="0" presId="urn:microsoft.com/office/officeart/2008/layout/HorizontalMultiLevelHierarchy"/>
    <dgm:cxn modelId="{2000DAC9-C7C8-46F9-A631-C3022769C5AE}" type="presOf" srcId="{40340837-C1F0-48A5-8A12-5D3D95BEBA12}" destId="{2C764590-A383-4C44-B5D0-BDAE6FEA7F66}" srcOrd="0" destOrd="0" presId="urn:microsoft.com/office/officeart/2008/layout/HorizontalMultiLevelHierarchy"/>
    <dgm:cxn modelId="{D424A8D9-28F5-49A2-8771-AB673BC00511}" srcId="{60E6D858-7816-49EA-8FD7-25A24272378D}" destId="{1A6F4BF8-8457-49EA-A223-355720548F49}" srcOrd="0" destOrd="0" parTransId="{9E943B61-0B56-4E28-BBD1-39324085352D}" sibTransId="{3D351FDC-6273-450C-97F2-B73E1E9CE8DF}"/>
    <dgm:cxn modelId="{626291DB-8FCC-4960-B54D-3E83B680E6D4}" type="presOf" srcId="{D54FCE96-FBCB-4684-A047-A8199978ED30}" destId="{E4ACB3DD-82FC-4362-8A7D-E88B99004A5F}" srcOrd="1" destOrd="0" presId="urn:microsoft.com/office/officeart/2008/layout/HorizontalMultiLevelHierarchy"/>
    <dgm:cxn modelId="{984685DF-39BD-43E5-8D03-E25EC48EB7BB}" type="presOf" srcId="{82B6DDD7-7DD0-4941-B793-750620213B91}" destId="{94C282A8-F87C-4AD8-8AF6-363A4A158D0D}" srcOrd="0" destOrd="0" presId="urn:microsoft.com/office/officeart/2008/layout/HorizontalMultiLevelHierarchy"/>
    <dgm:cxn modelId="{3980FEE9-B508-4F91-A30E-F5A9B8337697}" type="presOf" srcId="{D3631EA0-535C-4B2C-9767-735E7DAA817D}" destId="{193425E7-7DF0-4531-B660-250DF1E52052}" srcOrd="0" destOrd="0" presId="urn:microsoft.com/office/officeart/2008/layout/HorizontalMultiLevelHierarchy"/>
    <dgm:cxn modelId="{976D47EA-0FDB-479D-8B4C-2D6E0A612300}" type="presOf" srcId="{9E0F81A3-DB26-4C33-9C7B-1C6578E40278}" destId="{AE138BFC-6EF2-4DA7-9D33-868D11FB4F7B}" srcOrd="0" destOrd="0" presId="urn:microsoft.com/office/officeart/2008/layout/HorizontalMultiLevelHierarchy"/>
    <dgm:cxn modelId="{8D97F0F1-EA8F-4C72-864C-296D45781751}" type="presOf" srcId="{79E26AB4-31FE-4CD8-B4FE-35D920DF2BB0}" destId="{7FB3E214-3EBF-4C73-BA5E-55288D2078CE}" srcOrd="1" destOrd="0" presId="urn:microsoft.com/office/officeart/2008/layout/HorizontalMultiLevelHierarchy"/>
    <dgm:cxn modelId="{083B3DFB-2170-4954-83BF-303B0641EA29}" srcId="{1A6F4BF8-8457-49EA-A223-355720548F49}" destId="{2EBDEE35-C8E1-4D29-BE9A-DD1315F32464}" srcOrd="3" destOrd="0" parTransId="{79E26AB4-31FE-4CD8-B4FE-35D920DF2BB0}" sibTransId="{234676BC-0581-42F3-93C7-3E048F21D3AD}"/>
    <dgm:cxn modelId="{8C318CFE-E0D8-473E-97B5-F88827F6E45B}" srcId="{1A6F4BF8-8457-49EA-A223-355720548F49}" destId="{8A3EB884-83A3-4E1F-BC24-BF7E0667F590}" srcOrd="0" destOrd="0" parTransId="{82B6DDD7-7DD0-4941-B793-750620213B91}" sibTransId="{59678D1C-F0F8-4FEC-90C8-55181D615911}"/>
    <dgm:cxn modelId="{98303E54-32E3-4FC2-8EE4-769C2C3653E0}" type="presParOf" srcId="{093C9E49-75DD-45CF-8154-D999ADA22879}" destId="{3C06401A-2606-470B-A5B2-1C5ED4443536}" srcOrd="0" destOrd="0" presId="urn:microsoft.com/office/officeart/2008/layout/HorizontalMultiLevelHierarchy"/>
    <dgm:cxn modelId="{82C9F306-4113-43C0-AECA-82FBB826D6D8}" type="presParOf" srcId="{3C06401A-2606-470B-A5B2-1C5ED4443536}" destId="{F1766240-4D19-4794-BDD8-14C1BA428A2C}" srcOrd="0" destOrd="0" presId="urn:microsoft.com/office/officeart/2008/layout/HorizontalMultiLevelHierarchy"/>
    <dgm:cxn modelId="{26B2FB7B-E53F-4DB8-88B2-2A5677559049}" type="presParOf" srcId="{3C06401A-2606-470B-A5B2-1C5ED4443536}" destId="{23B7A6A9-6B90-46CB-B29C-68B6924FEB44}" srcOrd="1" destOrd="0" presId="urn:microsoft.com/office/officeart/2008/layout/HorizontalMultiLevelHierarchy"/>
    <dgm:cxn modelId="{DE4F34E8-CD69-42DB-9D01-D01A1DD862A9}" type="presParOf" srcId="{23B7A6A9-6B90-46CB-B29C-68B6924FEB44}" destId="{94C282A8-F87C-4AD8-8AF6-363A4A158D0D}" srcOrd="0" destOrd="0" presId="urn:microsoft.com/office/officeart/2008/layout/HorizontalMultiLevelHierarchy"/>
    <dgm:cxn modelId="{0AA4A83A-E07E-4046-B849-840ABC2D41DC}" type="presParOf" srcId="{94C282A8-F87C-4AD8-8AF6-363A4A158D0D}" destId="{DEB68FA1-98DD-4B15-9A59-00372E7ED1D1}" srcOrd="0" destOrd="0" presId="urn:microsoft.com/office/officeart/2008/layout/HorizontalMultiLevelHierarchy"/>
    <dgm:cxn modelId="{4F1DEE25-636B-4C60-9681-28DC4544AFBF}" type="presParOf" srcId="{23B7A6A9-6B90-46CB-B29C-68B6924FEB44}" destId="{A287CB96-3A85-4430-9AAA-B25ECEC4E120}" srcOrd="1" destOrd="0" presId="urn:microsoft.com/office/officeart/2008/layout/HorizontalMultiLevelHierarchy"/>
    <dgm:cxn modelId="{5D12D6AE-A428-477C-93B1-C9EE8DB80A24}" type="presParOf" srcId="{A287CB96-3A85-4430-9AAA-B25ECEC4E120}" destId="{E7C4FDF1-7812-457D-AED8-4D9FF72CB6AE}" srcOrd="0" destOrd="0" presId="urn:microsoft.com/office/officeart/2008/layout/HorizontalMultiLevelHierarchy"/>
    <dgm:cxn modelId="{1168D268-BFAB-4734-97AA-05BA367F24B7}" type="presParOf" srcId="{A287CB96-3A85-4430-9AAA-B25ECEC4E120}" destId="{43B7646B-C5F7-4921-8197-55D19A31D0B9}" srcOrd="1" destOrd="0" presId="urn:microsoft.com/office/officeart/2008/layout/HorizontalMultiLevelHierarchy"/>
    <dgm:cxn modelId="{10A32AB8-0CCC-4F1F-92DD-FC8A36F9FDE5}" type="presParOf" srcId="{23B7A6A9-6B90-46CB-B29C-68B6924FEB44}" destId="{03AB876D-9099-485D-B9AF-2EAB0AA31BFC}" srcOrd="2" destOrd="0" presId="urn:microsoft.com/office/officeart/2008/layout/HorizontalMultiLevelHierarchy"/>
    <dgm:cxn modelId="{338476FB-6E8A-422D-9277-DC2AB585827A}" type="presParOf" srcId="{03AB876D-9099-485D-B9AF-2EAB0AA31BFC}" destId="{7F991F40-4CFA-41FA-9201-10AD231C6B65}" srcOrd="0" destOrd="0" presId="urn:microsoft.com/office/officeart/2008/layout/HorizontalMultiLevelHierarchy"/>
    <dgm:cxn modelId="{CD79BAC9-D7B7-48B1-BD39-79A41612598A}" type="presParOf" srcId="{23B7A6A9-6B90-46CB-B29C-68B6924FEB44}" destId="{4C15C342-2CB8-4355-859C-9AF07E27947D}" srcOrd="3" destOrd="0" presId="urn:microsoft.com/office/officeart/2008/layout/HorizontalMultiLevelHierarchy"/>
    <dgm:cxn modelId="{6109E21E-F1E4-4AEF-8187-A93727E12874}" type="presParOf" srcId="{4C15C342-2CB8-4355-859C-9AF07E27947D}" destId="{2C764590-A383-4C44-B5D0-BDAE6FEA7F66}" srcOrd="0" destOrd="0" presId="urn:microsoft.com/office/officeart/2008/layout/HorizontalMultiLevelHierarchy"/>
    <dgm:cxn modelId="{43330897-A23D-467A-BCB1-946A04EEC570}" type="presParOf" srcId="{4C15C342-2CB8-4355-859C-9AF07E27947D}" destId="{D22A4155-608A-484F-B60B-07148BB271F9}" srcOrd="1" destOrd="0" presId="urn:microsoft.com/office/officeart/2008/layout/HorizontalMultiLevelHierarchy"/>
    <dgm:cxn modelId="{BC1AF18C-139E-4C0F-9DEA-DCE1B70E263C}" type="presParOf" srcId="{23B7A6A9-6B90-46CB-B29C-68B6924FEB44}" destId="{035BA96B-E8A3-4314-B354-A0E06B8E17B5}" srcOrd="4" destOrd="0" presId="urn:microsoft.com/office/officeart/2008/layout/HorizontalMultiLevelHierarchy"/>
    <dgm:cxn modelId="{E883B796-EB19-41D6-AC86-916EAFDA0A5D}" type="presParOf" srcId="{035BA96B-E8A3-4314-B354-A0E06B8E17B5}" destId="{E4ACB3DD-82FC-4362-8A7D-E88B99004A5F}" srcOrd="0" destOrd="0" presId="urn:microsoft.com/office/officeart/2008/layout/HorizontalMultiLevelHierarchy"/>
    <dgm:cxn modelId="{FF2B94B2-0FED-4975-A81C-6D52A722248A}" type="presParOf" srcId="{23B7A6A9-6B90-46CB-B29C-68B6924FEB44}" destId="{5FDF7BE0-14E7-416C-AECF-56A80DCFB609}" srcOrd="5" destOrd="0" presId="urn:microsoft.com/office/officeart/2008/layout/HorizontalMultiLevelHierarchy"/>
    <dgm:cxn modelId="{8B7B13FA-D183-4CCF-A3E4-B020BA950480}" type="presParOf" srcId="{5FDF7BE0-14E7-416C-AECF-56A80DCFB609}" destId="{814AF086-1B34-4008-B417-D3596C637789}" srcOrd="0" destOrd="0" presId="urn:microsoft.com/office/officeart/2008/layout/HorizontalMultiLevelHierarchy"/>
    <dgm:cxn modelId="{8F7CD5CD-184D-4B31-9F31-49207CA71F7F}" type="presParOf" srcId="{5FDF7BE0-14E7-416C-AECF-56A80DCFB609}" destId="{12C4109B-3B0B-4344-A2CC-6458374656F0}" srcOrd="1" destOrd="0" presId="urn:microsoft.com/office/officeart/2008/layout/HorizontalMultiLevelHierarchy"/>
    <dgm:cxn modelId="{A9C1D84D-0763-4C24-8789-4E135212961B}" type="presParOf" srcId="{23B7A6A9-6B90-46CB-B29C-68B6924FEB44}" destId="{6A7EEA06-6206-4AA6-8CA4-3E56CB21ECD8}" srcOrd="6" destOrd="0" presId="urn:microsoft.com/office/officeart/2008/layout/HorizontalMultiLevelHierarchy"/>
    <dgm:cxn modelId="{412C2672-BA32-416A-904C-33A7AC8B70E5}" type="presParOf" srcId="{6A7EEA06-6206-4AA6-8CA4-3E56CB21ECD8}" destId="{7FB3E214-3EBF-4C73-BA5E-55288D2078CE}" srcOrd="0" destOrd="0" presId="urn:microsoft.com/office/officeart/2008/layout/HorizontalMultiLevelHierarchy"/>
    <dgm:cxn modelId="{AE749CA5-E2B6-4BA1-9965-03516DFF150E}" type="presParOf" srcId="{23B7A6A9-6B90-46CB-B29C-68B6924FEB44}" destId="{628265B4-43EC-4E39-BE40-7AB5146FC9E5}" srcOrd="7" destOrd="0" presId="urn:microsoft.com/office/officeart/2008/layout/HorizontalMultiLevelHierarchy"/>
    <dgm:cxn modelId="{4DC36870-134A-4C5F-B4E3-290CB531941A}" type="presParOf" srcId="{628265B4-43EC-4E39-BE40-7AB5146FC9E5}" destId="{8D7AED40-DAE4-4554-A87E-32E37AC0C5DD}" srcOrd="0" destOrd="0" presId="urn:microsoft.com/office/officeart/2008/layout/HorizontalMultiLevelHierarchy"/>
    <dgm:cxn modelId="{7D28C7DA-3DAF-478F-A58C-7B1001B42140}" type="presParOf" srcId="{628265B4-43EC-4E39-BE40-7AB5146FC9E5}" destId="{4C820847-6FCB-4143-9730-C5C4B184CE32}" srcOrd="1" destOrd="0" presId="urn:microsoft.com/office/officeart/2008/layout/HorizontalMultiLevelHierarchy"/>
    <dgm:cxn modelId="{EC0FF55F-8C26-49FA-9573-1004DE87ED9C}" type="presParOf" srcId="{23B7A6A9-6B90-46CB-B29C-68B6924FEB44}" destId="{EE72B7D6-9B44-4ED8-8EA6-8745EEAECAFF}" srcOrd="8" destOrd="0" presId="urn:microsoft.com/office/officeart/2008/layout/HorizontalMultiLevelHierarchy"/>
    <dgm:cxn modelId="{36D7A489-49A5-470B-97FB-EB72026E3D6A}" type="presParOf" srcId="{EE72B7D6-9B44-4ED8-8EA6-8745EEAECAFF}" destId="{425EA9D6-D489-4EB1-84E1-26FF08E42B4C}" srcOrd="0" destOrd="0" presId="urn:microsoft.com/office/officeart/2008/layout/HorizontalMultiLevelHierarchy"/>
    <dgm:cxn modelId="{3B6B9C87-00F1-4BD6-9B24-1EA09FC0238B}" type="presParOf" srcId="{23B7A6A9-6B90-46CB-B29C-68B6924FEB44}" destId="{CA5B3F80-F296-4720-98E8-F403800D3170}" srcOrd="9" destOrd="0" presId="urn:microsoft.com/office/officeart/2008/layout/HorizontalMultiLevelHierarchy"/>
    <dgm:cxn modelId="{33443EEA-84AA-4E38-BC88-33E9F72831F4}" type="presParOf" srcId="{CA5B3F80-F296-4720-98E8-F403800D3170}" destId="{7601A8ED-FB56-4217-B4AE-5EAA4B4370F8}" srcOrd="0" destOrd="0" presId="urn:microsoft.com/office/officeart/2008/layout/HorizontalMultiLevelHierarchy"/>
    <dgm:cxn modelId="{C19AAFB9-87C2-4489-8717-5024C44323F5}" type="presParOf" srcId="{CA5B3F80-F296-4720-98E8-F403800D3170}" destId="{08CE8BCA-94E1-4A47-8EFA-6E08982BF914}" srcOrd="1" destOrd="0" presId="urn:microsoft.com/office/officeart/2008/layout/HorizontalMultiLevelHierarchy"/>
    <dgm:cxn modelId="{71112F25-E066-43BE-A0CC-B8160FFE4774}" type="presParOf" srcId="{23B7A6A9-6B90-46CB-B29C-68B6924FEB44}" destId="{193425E7-7DF0-4531-B660-250DF1E52052}" srcOrd="10" destOrd="0" presId="urn:microsoft.com/office/officeart/2008/layout/HorizontalMultiLevelHierarchy"/>
    <dgm:cxn modelId="{3FC2389C-76C0-4A11-8821-78E11EB6E103}" type="presParOf" srcId="{193425E7-7DF0-4531-B660-250DF1E52052}" destId="{17E9D7BA-56D4-4BE2-9F72-C6F6AB62C7C4}" srcOrd="0" destOrd="0" presId="urn:microsoft.com/office/officeart/2008/layout/HorizontalMultiLevelHierarchy"/>
    <dgm:cxn modelId="{1B5A49F3-F41B-4932-AEE1-E29F24CBD893}" type="presParOf" srcId="{23B7A6A9-6B90-46CB-B29C-68B6924FEB44}" destId="{42BE800A-458D-4378-AE91-3C9C32257891}" srcOrd="11" destOrd="0" presId="urn:microsoft.com/office/officeart/2008/layout/HorizontalMultiLevelHierarchy"/>
    <dgm:cxn modelId="{11BC19DE-D4A8-4D30-945D-79CB01EE26EB}" type="presParOf" srcId="{42BE800A-458D-4378-AE91-3C9C32257891}" destId="{AE138BFC-6EF2-4DA7-9D33-868D11FB4F7B}" srcOrd="0" destOrd="0" presId="urn:microsoft.com/office/officeart/2008/layout/HorizontalMultiLevelHierarchy"/>
    <dgm:cxn modelId="{9F66F2E2-8173-4A8F-B915-B3C08CDE63D7}" type="presParOf" srcId="{42BE800A-458D-4378-AE91-3C9C32257891}" destId="{B318676B-1AEB-41FE-82CA-DE18291BCCB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D0E5CA-C729-4898-899A-3BA1FB13A288}">
      <dsp:nvSpPr>
        <dsp:cNvPr id="0" name=""/>
        <dsp:cNvSpPr/>
      </dsp:nvSpPr>
      <dsp:spPr>
        <a:xfrm>
          <a:off x="882226" y="170"/>
          <a:ext cx="1879925" cy="1127955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Wiedza z zakresu ekonomii</a:t>
          </a:r>
        </a:p>
      </dsp:txBody>
      <dsp:txXfrm>
        <a:off x="937288" y="55232"/>
        <a:ext cx="1769801" cy="1017831"/>
      </dsp:txXfrm>
    </dsp:sp>
    <dsp:sp modelId="{BC6C26FA-4F75-467A-971E-29F6155FFDA9}">
      <dsp:nvSpPr>
        <dsp:cNvPr id="0" name=""/>
        <dsp:cNvSpPr/>
      </dsp:nvSpPr>
      <dsp:spPr>
        <a:xfrm>
          <a:off x="2950144" y="170"/>
          <a:ext cx="1879925" cy="1127955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Funkcjonowanie w rzeczywistości finansowej</a:t>
          </a:r>
        </a:p>
      </dsp:txBody>
      <dsp:txXfrm>
        <a:off x="3005206" y="55232"/>
        <a:ext cx="1769801" cy="1017831"/>
      </dsp:txXfrm>
    </dsp:sp>
    <dsp:sp modelId="{698E8789-9CEE-46D6-B339-86971117DBC9}">
      <dsp:nvSpPr>
        <dsp:cNvPr id="0" name=""/>
        <dsp:cNvSpPr/>
      </dsp:nvSpPr>
      <dsp:spPr>
        <a:xfrm>
          <a:off x="882226" y="1316118"/>
          <a:ext cx="1879925" cy="11279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Osobiste przeżycie sytuacji edukacyjnych</a:t>
          </a:r>
        </a:p>
      </dsp:txBody>
      <dsp:txXfrm>
        <a:off x="937288" y="1371180"/>
        <a:ext cx="1769801" cy="1017831"/>
      </dsp:txXfrm>
    </dsp:sp>
    <dsp:sp modelId="{E41187DC-B5AD-4E5A-8D90-7DFA25D85218}">
      <dsp:nvSpPr>
        <dsp:cNvPr id="0" name=""/>
        <dsp:cNvSpPr/>
      </dsp:nvSpPr>
      <dsp:spPr>
        <a:xfrm>
          <a:off x="2950144" y="1316118"/>
          <a:ext cx="1879925" cy="1127955"/>
        </a:xfrm>
        <a:prstGeom prst="roundRect">
          <a:avLst/>
        </a:prstGeom>
        <a:solidFill>
          <a:srgbClr val="DD502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Rozumienie humanistycznego wymiaru procesów finansowych</a:t>
          </a:r>
        </a:p>
      </dsp:txBody>
      <dsp:txXfrm>
        <a:off x="3005206" y="1371180"/>
        <a:ext cx="1769801" cy="1017831"/>
      </dsp:txXfrm>
    </dsp:sp>
    <dsp:sp modelId="{CDE12CF3-5CA6-49E9-A747-F037444E690A}">
      <dsp:nvSpPr>
        <dsp:cNvPr id="0" name=""/>
        <dsp:cNvSpPr/>
      </dsp:nvSpPr>
      <dsp:spPr>
        <a:xfrm>
          <a:off x="1916185" y="2632066"/>
          <a:ext cx="1879925" cy="1127955"/>
        </a:xfrm>
        <a:prstGeom prst="roundRect">
          <a:avLst/>
        </a:prstGeom>
        <a:solidFill>
          <a:srgbClr val="8A59B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Rozwijanie postawy krytycznego myślenia</a:t>
          </a:r>
        </a:p>
      </dsp:txBody>
      <dsp:txXfrm>
        <a:off x="1971247" y="2687128"/>
        <a:ext cx="1769801" cy="101783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06E55F-D401-43EF-9F86-B013FB05125B}">
      <dsp:nvSpPr>
        <dsp:cNvPr id="0" name=""/>
        <dsp:cNvSpPr/>
      </dsp:nvSpPr>
      <dsp:spPr>
        <a:xfrm>
          <a:off x="3669405" y="2262981"/>
          <a:ext cx="348926" cy="19946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4463" y="0"/>
              </a:lnTo>
              <a:lnTo>
                <a:pt x="174463" y="1994623"/>
              </a:lnTo>
              <a:lnTo>
                <a:pt x="348926" y="199462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700" kern="1200"/>
        </a:p>
      </dsp:txBody>
      <dsp:txXfrm>
        <a:off x="3793246" y="3209670"/>
        <a:ext cx="101245" cy="101245"/>
      </dsp:txXfrm>
    </dsp:sp>
    <dsp:sp modelId="{2AAF80E0-74FE-463B-8C19-279CFE67F34A}">
      <dsp:nvSpPr>
        <dsp:cNvPr id="0" name=""/>
        <dsp:cNvSpPr/>
      </dsp:nvSpPr>
      <dsp:spPr>
        <a:xfrm>
          <a:off x="3669405" y="2262981"/>
          <a:ext cx="348926" cy="13297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4463" y="0"/>
              </a:lnTo>
              <a:lnTo>
                <a:pt x="174463" y="1329748"/>
              </a:lnTo>
              <a:lnTo>
                <a:pt x="348926" y="132974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3809499" y="2893486"/>
        <a:ext cx="68738" cy="68738"/>
      </dsp:txXfrm>
    </dsp:sp>
    <dsp:sp modelId="{315C4972-FFD5-41FA-B685-FBF2868079DA}">
      <dsp:nvSpPr>
        <dsp:cNvPr id="0" name=""/>
        <dsp:cNvSpPr/>
      </dsp:nvSpPr>
      <dsp:spPr>
        <a:xfrm>
          <a:off x="3669405" y="2262981"/>
          <a:ext cx="348926" cy="6648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4463" y="0"/>
              </a:lnTo>
              <a:lnTo>
                <a:pt x="174463" y="664874"/>
              </a:lnTo>
              <a:lnTo>
                <a:pt x="348926" y="66487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3825097" y="2576646"/>
        <a:ext cx="37543" cy="37543"/>
      </dsp:txXfrm>
    </dsp:sp>
    <dsp:sp modelId="{1F0CE705-489E-4465-A429-B29E5ED626F6}">
      <dsp:nvSpPr>
        <dsp:cNvPr id="0" name=""/>
        <dsp:cNvSpPr/>
      </dsp:nvSpPr>
      <dsp:spPr>
        <a:xfrm>
          <a:off x="3669405" y="2217261"/>
          <a:ext cx="34892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8926" y="4572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3835145" y="2254258"/>
        <a:ext cx="17446" cy="17446"/>
      </dsp:txXfrm>
    </dsp:sp>
    <dsp:sp modelId="{FC5D9D3C-3BC9-4B66-87AF-F930FAC875F4}">
      <dsp:nvSpPr>
        <dsp:cNvPr id="0" name=""/>
        <dsp:cNvSpPr/>
      </dsp:nvSpPr>
      <dsp:spPr>
        <a:xfrm>
          <a:off x="3669405" y="1598107"/>
          <a:ext cx="348926" cy="664874"/>
        </a:xfrm>
        <a:custGeom>
          <a:avLst/>
          <a:gdLst/>
          <a:ahLst/>
          <a:cxnLst/>
          <a:rect l="0" t="0" r="0" b="0"/>
          <a:pathLst>
            <a:path>
              <a:moveTo>
                <a:pt x="0" y="664874"/>
              </a:moveTo>
              <a:lnTo>
                <a:pt x="174463" y="664874"/>
              </a:lnTo>
              <a:lnTo>
                <a:pt x="174463" y="0"/>
              </a:lnTo>
              <a:lnTo>
                <a:pt x="348926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3825097" y="1911772"/>
        <a:ext cx="37543" cy="37543"/>
      </dsp:txXfrm>
    </dsp:sp>
    <dsp:sp modelId="{1FF92623-8734-45BF-8A5A-41A3EC6956E6}">
      <dsp:nvSpPr>
        <dsp:cNvPr id="0" name=""/>
        <dsp:cNvSpPr/>
      </dsp:nvSpPr>
      <dsp:spPr>
        <a:xfrm>
          <a:off x="3669405" y="933232"/>
          <a:ext cx="348926" cy="1329748"/>
        </a:xfrm>
        <a:custGeom>
          <a:avLst/>
          <a:gdLst/>
          <a:ahLst/>
          <a:cxnLst/>
          <a:rect l="0" t="0" r="0" b="0"/>
          <a:pathLst>
            <a:path>
              <a:moveTo>
                <a:pt x="0" y="1329748"/>
              </a:moveTo>
              <a:lnTo>
                <a:pt x="174463" y="1329748"/>
              </a:lnTo>
              <a:lnTo>
                <a:pt x="174463" y="0"/>
              </a:lnTo>
              <a:lnTo>
                <a:pt x="348926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3809499" y="1563737"/>
        <a:ext cx="68738" cy="68738"/>
      </dsp:txXfrm>
    </dsp:sp>
    <dsp:sp modelId="{94C282A8-F87C-4AD8-8AF6-363A4A158D0D}">
      <dsp:nvSpPr>
        <dsp:cNvPr id="0" name=""/>
        <dsp:cNvSpPr/>
      </dsp:nvSpPr>
      <dsp:spPr>
        <a:xfrm>
          <a:off x="3669405" y="268358"/>
          <a:ext cx="348926" cy="1994623"/>
        </a:xfrm>
        <a:custGeom>
          <a:avLst/>
          <a:gdLst/>
          <a:ahLst/>
          <a:cxnLst/>
          <a:rect l="0" t="0" r="0" b="0"/>
          <a:pathLst>
            <a:path>
              <a:moveTo>
                <a:pt x="0" y="1994623"/>
              </a:moveTo>
              <a:lnTo>
                <a:pt x="174463" y="1994623"/>
              </a:lnTo>
              <a:lnTo>
                <a:pt x="174463" y="0"/>
              </a:lnTo>
              <a:lnTo>
                <a:pt x="348926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700" kern="1200"/>
        </a:p>
      </dsp:txBody>
      <dsp:txXfrm>
        <a:off x="3793246" y="1215047"/>
        <a:ext cx="101245" cy="101245"/>
      </dsp:txXfrm>
    </dsp:sp>
    <dsp:sp modelId="{F1766240-4D19-4794-BDD8-14C1BA428A2C}">
      <dsp:nvSpPr>
        <dsp:cNvPr id="0" name=""/>
        <dsp:cNvSpPr/>
      </dsp:nvSpPr>
      <dsp:spPr>
        <a:xfrm rot="16200000">
          <a:off x="816617" y="1661597"/>
          <a:ext cx="4502809" cy="12027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000" kern="1200" dirty="0"/>
            <a:t>V. Sklep</a:t>
          </a:r>
        </a:p>
      </dsp:txBody>
      <dsp:txXfrm>
        <a:off x="816617" y="1661597"/>
        <a:ext cx="4502809" cy="1202768"/>
      </dsp:txXfrm>
    </dsp:sp>
    <dsp:sp modelId="{E7C4FDF1-7812-457D-AED8-4D9FF72CB6AE}">
      <dsp:nvSpPr>
        <dsp:cNvPr id="0" name=""/>
        <dsp:cNvSpPr/>
      </dsp:nvSpPr>
      <dsp:spPr>
        <a:xfrm>
          <a:off x="4018332" y="2408"/>
          <a:ext cx="1744630" cy="531899"/>
        </a:xfrm>
        <a:prstGeom prst="rect">
          <a:avLst/>
        </a:prstGeom>
        <a:solidFill>
          <a:srgbClr val="8A59B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Zakupy</a:t>
          </a:r>
        </a:p>
      </dsp:txBody>
      <dsp:txXfrm>
        <a:off x="4018332" y="2408"/>
        <a:ext cx="1744630" cy="531899"/>
      </dsp:txXfrm>
    </dsp:sp>
    <dsp:sp modelId="{E629C72C-D364-499E-B88F-671552BC0832}">
      <dsp:nvSpPr>
        <dsp:cNvPr id="0" name=""/>
        <dsp:cNvSpPr/>
      </dsp:nvSpPr>
      <dsp:spPr>
        <a:xfrm>
          <a:off x="4018332" y="667283"/>
          <a:ext cx="1744630" cy="531899"/>
        </a:xfrm>
        <a:prstGeom prst="rect">
          <a:avLst/>
        </a:prstGeom>
        <a:solidFill>
          <a:srgbClr val="8A59B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Branże sklepowe</a:t>
          </a:r>
        </a:p>
      </dsp:txBody>
      <dsp:txXfrm>
        <a:off x="4018332" y="667283"/>
        <a:ext cx="1744630" cy="531899"/>
      </dsp:txXfrm>
    </dsp:sp>
    <dsp:sp modelId="{E7D1C213-C153-434A-AF69-CEE34501C5DB}">
      <dsp:nvSpPr>
        <dsp:cNvPr id="0" name=""/>
        <dsp:cNvSpPr/>
      </dsp:nvSpPr>
      <dsp:spPr>
        <a:xfrm>
          <a:off x="4018332" y="1332157"/>
          <a:ext cx="1744630" cy="531899"/>
        </a:xfrm>
        <a:prstGeom prst="rect">
          <a:avLst/>
        </a:prstGeom>
        <a:solidFill>
          <a:srgbClr val="8A59B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Reklama towaru</a:t>
          </a:r>
        </a:p>
      </dsp:txBody>
      <dsp:txXfrm>
        <a:off x="4018332" y="1332157"/>
        <a:ext cx="1744630" cy="531899"/>
      </dsp:txXfrm>
    </dsp:sp>
    <dsp:sp modelId="{40E2BCEF-5B74-4467-AF4F-F77AD59BB56C}">
      <dsp:nvSpPr>
        <dsp:cNvPr id="0" name=""/>
        <dsp:cNvSpPr/>
      </dsp:nvSpPr>
      <dsp:spPr>
        <a:xfrm>
          <a:off x="4018332" y="1997031"/>
          <a:ext cx="1744630" cy="531899"/>
        </a:xfrm>
        <a:prstGeom prst="rect">
          <a:avLst/>
        </a:prstGeom>
        <a:solidFill>
          <a:srgbClr val="8A59B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Pozyskiwanie klientów</a:t>
          </a:r>
        </a:p>
      </dsp:txBody>
      <dsp:txXfrm>
        <a:off x="4018332" y="1997031"/>
        <a:ext cx="1744630" cy="531899"/>
      </dsp:txXfrm>
    </dsp:sp>
    <dsp:sp modelId="{12D20929-0053-45FB-8555-922DFEAA66E1}">
      <dsp:nvSpPr>
        <dsp:cNvPr id="0" name=""/>
        <dsp:cNvSpPr/>
      </dsp:nvSpPr>
      <dsp:spPr>
        <a:xfrm>
          <a:off x="4018332" y="2661906"/>
          <a:ext cx="1744630" cy="531899"/>
        </a:xfrm>
        <a:prstGeom prst="rect">
          <a:avLst/>
        </a:prstGeom>
        <a:solidFill>
          <a:srgbClr val="8A59B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Wizyta w sklepie</a:t>
          </a:r>
        </a:p>
      </dsp:txBody>
      <dsp:txXfrm>
        <a:off x="4018332" y="2661906"/>
        <a:ext cx="1744630" cy="531899"/>
      </dsp:txXfrm>
    </dsp:sp>
    <dsp:sp modelId="{4E5B3F56-26E2-4A20-9940-4D81B269A78A}">
      <dsp:nvSpPr>
        <dsp:cNvPr id="0" name=""/>
        <dsp:cNvSpPr/>
      </dsp:nvSpPr>
      <dsp:spPr>
        <a:xfrm>
          <a:off x="4018332" y="3326780"/>
          <a:ext cx="1744630" cy="531899"/>
        </a:xfrm>
        <a:prstGeom prst="rect">
          <a:avLst/>
        </a:prstGeom>
        <a:solidFill>
          <a:srgbClr val="8A59B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Ceny towarów</a:t>
          </a:r>
        </a:p>
      </dsp:txBody>
      <dsp:txXfrm>
        <a:off x="4018332" y="3326780"/>
        <a:ext cx="1744630" cy="531899"/>
      </dsp:txXfrm>
    </dsp:sp>
    <dsp:sp modelId="{61E56919-2A5F-4D13-9566-F2D4CDCCFADA}">
      <dsp:nvSpPr>
        <dsp:cNvPr id="0" name=""/>
        <dsp:cNvSpPr/>
      </dsp:nvSpPr>
      <dsp:spPr>
        <a:xfrm>
          <a:off x="4018332" y="3991654"/>
          <a:ext cx="1744630" cy="531899"/>
        </a:xfrm>
        <a:prstGeom prst="rect">
          <a:avLst/>
        </a:prstGeom>
        <a:solidFill>
          <a:srgbClr val="8A59B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Organizowanie sklepiku szkolnego</a:t>
          </a:r>
        </a:p>
      </dsp:txBody>
      <dsp:txXfrm>
        <a:off x="4018332" y="3991654"/>
        <a:ext cx="1744630" cy="53189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0497BC-A226-40C5-A609-CAD422923364}">
      <dsp:nvSpPr>
        <dsp:cNvPr id="0" name=""/>
        <dsp:cNvSpPr/>
      </dsp:nvSpPr>
      <dsp:spPr>
        <a:xfrm>
          <a:off x="3825508" y="2258716"/>
          <a:ext cx="262004" cy="19522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1002" y="0"/>
              </a:lnTo>
              <a:lnTo>
                <a:pt x="131002" y="1952221"/>
              </a:lnTo>
              <a:lnTo>
                <a:pt x="262004" y="195222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700" kern="1200"/>
        </a:p>
      </dsp:txBody>
      <dsp:txXfrm>
        <a:off x="3907267" y="3185583"/>
        <a:ext cx="98486" cy="98486"/>
      </dsp:txXfrm>
    </dsp:sp>
    <dsp:sp modelId="{3FDF0D75-E84C-4BC1-9DDA-75738513CC6B}">
      <dsp:nvSpPr>
        <dsp:cNvPr id="0" name=""/>
        <dsp:cNvSpPr/>
      </dsp:nvSpPr>
      <dsp:spPr>
        <a:xfrm>
          <a:off x="3825508" y="2258716"/>
          <a:ext cx="262004" cy="11730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1002" y="0"/>
              </a:lnTo>
              <a:lnTo>
                <a:pt x="131002" y="1173038"/>
              </a:lnTo>
              <a:lnTo>
                <a:pt x="262004" y="117303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3926462" y="2815187"/>
        <a:ext cx="60097" cy="60097"/>
      </dsp:txXfrm>
    </dsp:sp>
    <dsp:sp modelId="{BDD1B11C-E8C6-4426-A12D-1728302BB5FC}">
      <dsp:nvSpPr>
        <dsp:cNvPr id="0" name=""/>
        <dsp:cNvSpPr/>
      </dsp:nvSpPr>
      <dsp:spPr>
        <a:xfrm>
          <a:off x="3825508" y="2258716"/>
          <a:ext cx="262004" cy="3938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1002" y="0"/>
              </a:lnTo>
              <a:lnTo>
                <a:pt x="131002" y="393856"/>
              </a:lnTo>
              <a:lnTo>
                <a:pt x="262004" y="39385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3944684" y="2443818"/>
        <a:ext cx="23652" cy="23652"/>
      </dsp:txXfrm>
    </dsp:sp>
    <dsp:sp modelId="{D5BEE007-1CDA-4163-A505-86218AEC0868}">
      <dsp:nvSpPr>
        <dsp:cNvPr id="0" name=""/>
        <dsp:cNvSpPr/>
      </dsp:nvSpPr>
      <dsp:spPr>
        <a:xfrm>
          <a:off x="3825508" y="1873390"/>
          <a:ext cx="262004" cy="385326"/>
        </a:xfrm>
        <a:custGeom>
          <a:avLst/>
          <a:gdLst/>
          <a:ahLst/>
          <a:cxnLst/>
          <a:rect l="0" t="0" r="0" b="0"/>
          <a:pathLst>
            <a:path>
              <a:moveTo>
                <a:pt x="0" y="385326"/>
              </a:moveTo>
              <a:lnTo>
                <a:pt x="131002" y="385326"/>
              </a:lnTo>
              <a:lnTo>
                <a:pt x="131002" y="0"/>
              </a:lnTo>
              <a:lnTo>
                <a:pt x="262004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3944861" y="2054404"/>
        <a:ext cx="23298" cy="23298"/>
      </dsp:txXfrm>
    </dsp:sp>
    <dsp:sp modelId="{1A6CEA62-3187-4B65-9561-D9CB4E2ABBB5}">
      <dsp:nvSpPr>
        <dsp:cNvPr id="0" name=""/>
        <dsp:cNvSpPr/>
      </dsp:nvSpPr>
      <dsp:spPr>
        <a:xfrm>
          <a:off x="3825508" y="1094207"/>
          <a:ext cx="262004" cy="1164508"/>
        </a:xfrm>
        <a:custGeom>
          <a:avLst/>
          <a:gdLst/>
          <a:ahLst/>
          <a:cxnLst/>
          <a:rect l="0" t="0" r="0" b="0"/>
          <a:pathLst>
            <a:path>
              <a:moveTo>
                <a:pt x="0" y="1164508"/>
              </a:moveTo>
              <a:lnTo>
                <a:pt x="131002" y="1164508"/>
              </a:lnTo>
              <a:lnTo>
                <a:pt x="131002" y="0"/>
              </a:lnTo>
              <a:lnTo>
                <a:pt x="262004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3926670" y="1646621"/>
        <a:ext cx="59680" cy="59680"/>
      </dsp:txXfrm>
    </dsp:sp>
    <dsp:sp modelId="{9CC25500-ED02-4D20-BC1E-91102D74C839}">
      <dsp:nvSpPr>
        <dsp:cNvPr id="0" name=""/>
        <dsp:cNvSpPr/>
      </dsp:nvSpPr>
      <dsp:spPr>
        <a:xfrm>
          <a:off x="3825508" y="315025"/>
          <a:ext cx="262004" cy="1943691"/>
        </a:xfrm>
        <a:custGeom>
          <a:avLst/>
          <a:gdLst/>
          <a:ahLst/>
          <a:cxnLst/>
          <a:rect l="0" t="0" r="0" b="0"/>
          <a:pathLst>
            <a:path>
              <a:moveTo>
                <a:pt x="0" y="1943691"/>
              </a:moveTo>
              <a:lnTo>
                <a:pt x="131002" y="1943691"/>
              </a:lnTo>
              <a:lnTo>
                <a:pt x="131002" y="0"/>
              </a:lnTo>
              <a:lnTo>
                <a:pt x="262004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700" kern="1200"/>
        </a:p>
      </dsp:txBody>
      <dsp:txXfrm>
        <a:off x="3907478" y="1237839"/>
        <a:ext cx="98063" cy="98063"/>
      </dsp:txXfrm>
    </dsp:sp>
    <dsp:sp modelId="{F1766240-4D19-4794-BDD8-14C1BA428A2C}">
      <dsp:nvSpPr>
        <dsp:cNvPr id="0" name=""/>
        <dsp:cNvSpPr/>
      </dsp:nvSpPr>
      <dsp:spPr>
        <a:xfrm rot="16200000">
          <a:off x="950906" y="1468173"/>
          <a:ext cx="4168117" cy="158108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600" kern="1200" dirty="0"/>
            <a:t>VI. Instytucje finansowe</a:t>
          </a:r>
        </a:p>
      </dsp:txBody>
      <dsp:txXfrm>
        <a:off x="950906" y="1468173"/>
        <a:ext cx="4168117" cy="1581085"/>
      </dsp:txXfrm>
    </dsp:sp>
    <dsp:sp modelId="{C68AD4E9-CE54-4219-A079-8E0A232E26DD}">
      <dsp:nvSpPr>
        <dsp:cNvPr id="0" name=""/>
        <dsp:cNvSpPr/>
      </dsp:nvSpPr>
      <dsp:spPr>
        <a:xfrm>
          <a:off x="4087513" y="3352"/>
          <a:ext cx="2044574" cy="62334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Kredyt</a:t>
          </a:r>
        </a:p>
      </dsp:txBody>
      <dsp:txXfrm>
        <a:off x="4087513" y="3352"/>
        <a:ext cx="2044574" cy="623345"/>
      </dsp:txXfrm>
    </dsp:sp>
    <dsp:sp modelId="{48E34E99-D8FC-4785-A1B8-6D4B8B9CF99A}">
      <dsp:nvSpPr>
        <dsp:cNvPr id="0" name=""/>
        <dsp:cNvSpPr/>
      </dsp:nvSpPr>
      <dsp:spPr>
        <a:xfrm>
          <a:off x="4087513" y="782534"/>
          <a:ext cx="2044574" cy="62334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Spłacanie kredytu</a:t>
          </a:r>
        </a:p>
      </dsp:txBody>
      <dsp:txXfrm>
        <a:off x="4087513" y="782534"/>
        <a:ext cx="2044574" cy="623345"/>
      </dsp:txXfrm>
    </dsp:sp>
    <dsp:sp modelId="{FEF2CE58-1B66-4A8C-9264-769A900CA1C2}">
      <dsp:nvSpPr>
        <dsp:cNvPr id="0" name=""/>
        <dsp:cNvSpPr/>
      </dsp:nvSpPr>
      <dsp:spPr>
        <a:xfrm>
          <a:off x="4087513" y="1561717"/>
          <a:ext cx="2044574" cy="62334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Konto osobiste</a:t>
          </a:r>
        </a:p>
      </dsp:txBody>
      <dsp:txXfrm>
        <a:off x="4087513" y="1561717"/>
        <a:ext cx="2044574" cy="623345"/>
      </dsp:txXfrm>
    </dsp:sp>
    <dsp:sp modelId="{179F760F-4531-43C1-847A-45166723883C}">
      <dsp:nvSpPr>
        <dsp:cNvPr id="0" name=""/>
        <dsp:cNvSpPr/>
      </dsp:nvSpPr>
      <dsp:spPr>
        <a:xfrm>
          <a:off x="4087513" y="2340899"/>
          <a:ext cx="2044574" cy="62334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Karta płatnicza</a:t>
          </a:r>
        </a:p>
      </dsp:txBody>
      <dsp:txXfrm>
        <a:off x="4087513" y="2340899"/>
        <a:ext cx="2044574" cy="623345"/>
      </dsp:txXfrm>
    </dsp:sp>
    <dsp:sp modelId="{506FCDA6-3B56-4191-9F47-ED67E9CB3FB2}">
      <dsp:nvSpPr>
        <dsp:cNvPr id="0" name=""/>
        <dsp:cNvSpPr/>
      </dsp:nvSpPr>
      <dsp:spPr>
        <a:xfrm>
          <a:off x="4087513" y="3120082"/>
          <a:ext cx="2044574" cy="62334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Spółdzielcza kasa oszczędnościowo-kredytowa</a:t>
          </a:r>
        </a:p>
      </dsp:txBody>
      <dsp:txXfrm>
        <a:off x="4087513" y="3120082"/>
        <a:ext cx="2044574" cy="623345"/>
      </dsp:txXfrm>
    </dsp:sp>
    <dsp:sp modelId="{A8E94A86-8D87-46FF-8ABF-17B5A9EA3D76}">
      <dsp:nvSpPr>
        <dsp:cNvPr id="0" name=""/>
        <dsp:cNvSpPr/>
      </dsp:nvSpPr>
      <dsp:spPr>
        <a:xfrm>
          <a:off x="4087513" y="3899264"/>
          <a:ext cx="2044574" cy="62334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Dług</a:t>
          </a:r>
        </a:p>
      </dsp:txBody>
      <dsp:txXfrm>
        <a:off x="4087513" y="3899264"/>
        <a:ext cx="2044574" cy="62334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8DBE26-8801-4D12-AFA1-05A76EBFB9BA}">
      <dsp:nvSpPr>
        <dsp:cNvPr id="0" name=""/>
        <dsp:cNvSpPr/>
      </dsp:nvSpPr>
      <dsp:spPr>
        <a:xfrm>
          <a:off x="3677532" y="2262981"/>
          <a:ext cx="408914" cy="19479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4457" y="0"/>
              </a:lnTo>
              <a:lnTo>
                <a:pt x="204457" y="1947956"/>
              </a:lnTo>
              <a:lnTo>
                <a:pt x="408914" y="194795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700" kern="1200"/>
        </a:p>
      </dsp:txBody>
      <dsp:txXfrm>
        <a:off x="3832229" y="3187199"/>
        <a:ext cx="99520" cy="99520"/>
      </dsp:txXfrm>
    </dsp:sp>
    <dsp:sp modelId="{63591C36-7139-4610-84E1-748ADD39DA5A}">
      <dsp:nvSpPr>
        <dsp:cNvPr id="0" name=""/>
        <dsp:cNvSpPr/>
      </dsp:nvSpPr>
      <dsp:spPr>
        <a:xfrm>
          <a:off x="3677532" y="2262981"/>
          <a:ext cx="408914" cy="11687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4457" y="0"/>
              </a:lnTo>
              <a:lnTo>
                <a:pt x="204457" y="1168773"/>
              </a:lnTo>
              <a:lnTo>
                <a:pt x="408914" y="116877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3851033" y="2816412"/>
        <a:ext cx="61912" cy="61912"/>
      </dsp:txXfrm>
    </dsp:sp>
    <dsp:sp modelId="{3637A47D-748E-43E3-9A4B-FBBC8A961772}">
      <dsp:nvSpPr>
        <dsp:cNvPr id="0" name=""/>
        <dsp:cNvSpPr/>
      </dsp:nvSpPr>
      <dsp:spPr>
        <a:xfrm>
          <a:off x="3677532" y="2262981"/>
          <a:ext cx="408914" cy="3895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4457" y="0"/>
              </a:lnTo>
              <a:lnTo>
                <a:pt x="204457" y="389591"/>
              </a:lnTo>
              <a:lnTo>
                <a:pt x="408914" y="38959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3867869" y="2443657"/>
        <a:ext cx="28239" cy="28239"/>
      </dsp:txXfrm>
    </dsp:sp>
    <dsp:sp modelId="{A2F37591-AA7E-4356-995C-BED9BA351FCD}">
      <dsp:nvSpPr>
        <dsp:cNvPr id="0" name=""/>
        <dsp:cNvSpPr/>
      </dsp:nvSpPr>
      <dsp:spPr>
        <a:xfrm>
          <a:off x="3677532" y="1873390"/>
          <a:ext cx="408914" cy="389591"/>
        </a:xfrm>
        <a:custGeom>
          <a:avLst/>
          <a:gdLst/>
          <a:ahLst/>
          <a:cxnLst/>
          <a:rect l="0" t="0" r="0" b="0"/>
          <a:pathLst>
            <a:path>
              <a:moveTo>
                <a:pt x="0" y="389591"/>
              </a:moveTo>
              <a:lnTo>
                <a:pt x="204457" y="389591"/>
              </a:lnTo>
              <a:lnTo>
                <a:pt x="204457" y="0"/>
              </a:lnTo>
              <a:lnTo>
                <a:pt x="408914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3867869" y="2054066"/>
        <a:ext cx="28239" cy="28239"/>
      </dsp:txXfrm>
    </dsp:sp>
    <dsp:sp modelId="{0D8A5073-74E4-48E5-8088-F0F9C250F2E5}">
      <dsp:nvSpPr>
        <dsp:cNvPr id="0" name=""/>
        <dsp:cNvSpPr/>
      </dsp:nvSpPr>
      <dsp:spPr>
        <a:xfrm>
          <a:off x="3677532" y="1094207"/>
          <a:ext cx="408914" cy="1168773"/>
        </a:xfrm>
        <a:custGeom>
          <a:avLst/>
          <a:gdLst/>
          <a:ahLst/>
          <a:cxnLst/>
          <a:rect l="0" t="0" r="0" b="0"/>
          <a:pathLst>
            <a:path>
              <a:moveTo>
                <a:pt x="0" y="1168773"/>
              </a:moveTo>
              <a:lnTo>
                <a:pt x="204457" y="1168773"/>
              </a:lnTo>
              <a:lnTo>
                <a:pt x="204457" y="0"/>
              </a:lnTo>
              <a:lnTo>
                <a:pt x="408914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3851033" y="1647638"/>
        <a:ext cx="61912" cy="61912"/>
      </dsp:txXfrm>
    </dsp:sp>
    <dsp:sp modelId="{1A6CEA62-3187-4B65-9561-D9CB4E2ABBB5}">
      <dsp:nvSpPr>
        <dsp:cNvPr id="0" name=""/>
        <dsp:cNvSpPr/>
      </dsp:nvSpPr>
      <dsp:spPr>
        <a:xfrm>
          <a:off x="3677532" y="315025"/>
          <a:ext cx="408914" cy="1947956"/>
        </a:xfrm>
        <a:custGeom>
          <a:avLst/>
          <a:gdLst/>
          <a:ahLst/>
          <a:cxnLst/>
          <a:rect l="0" t="0" r="0" b="0"/>
          <a:pathLst>
            <a:path>
              <a:moveTo>
                <a:pt x="0" y="1947956"/>
              </a:moveTo>
              <a:lnTo>
                <a:pt x="204457" y="1947956"/>
              </a:lnTo>
              <a:lnTo>
                <a:pt x="204457" y="0"/>
              </a:lnTo>
              <a:lnTo>
                <a:pt x="408914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700" kern="1200"/>
        </a:p>
      </dsp:txBody>
      <dsp:txXfrm>
        <a:off x="3832229" y="1239243"/>
        <a:ext cx="99520" cy="99520"/>
      </dsp:txXfrm>
    </dsp:sp>
    <dsp:sp modelId="{F1766240-4D19-4794-BDD8-14C1BA428A2C}">
      <dsp:nvSpPr>
        <dsp:cNvPr id="0" name=""/>
        <dsp:cNvSpPr/>
      </dsp:nvSpPr>
      <dsp:spPr>
        <a:xfrm rot="16200000">
          <a:off x="670551" y="1473504"/>
          <a:ext cx="4435007" cy="157895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600" kern="1200" dirty="0"/>
            <a:t>VII. Oszczędzanie i inwestowanie</a:t>
          </a:r>
        </a:p>
      </dsp:txBody>
      <dsp:txXfrm>
        <a:off x="670551" y="1473504"/>
        <a:ext cx="4435007" cy="1578953"/>
      </dsp:txXfrm>
    </dsp:sp>
    <dsp:sp modelId="{48E34E99-D8FC-4785-A1B8-6D4B8B9CF99A}">
      <dsp:nvSpPr>
        <dsp:cNvPr id="0" name=""/>
        <dsp:cNvSpPr/>
      </dsp:nvSpPr>
      <dsp:spPr>
        <a:xfrm>
          <a:off x="4086447" y="3352"/>
          <a:ext cx="2044574" cy="62334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Oszczędzanie pieniędzy</a:t>
          </a:r>
        </a:p>
      </dsp:txBody>
      <dsp:txXfrm>
        <a:off x="4086447" y="3352"/>
        <a:ext cx="2044574" cy="623345"/>
      </dsp:txXfrm>
    </dsp:sp>
    <dsp:sp modelId="{5BC4F71B-80A9-443E-A522-19095856F7F2}">
      <dsp:nvSpPr>
        <dsp:cNvPr id="0" name=""/>
        <dsp:cNvSpPr/>
      </dsp:nvSpPr>
      <dsp:spPr>
        <a:xfrm>
          <a:off x="4086447" y="782534"/>
          <a:ext cx="2044574" cy="62334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Rodzaje inwestycji</a:t>
          </a:r>
        </a:p>
      </dsp:txBody>
      <dsp:txXfrm>
        <a:off x="4086447" y="782534"/>
        <a:ext cx="2044574" cy="623345"/>
      </dsp:txXfrm>
    </dsp:sp>
    <dsp:sp modelId="{FAE14EAC-5617-44D1-B473-2D192B26C294}">
      <dsp:nvSpPr>
        <dsp:cNvPr id="0" name=""/>
        <dsp:cNvSpPr/>
      </dsp:nvSpPr>
      <dsp:spPr>
        <a:xfrm>
          <a:off x="4086447" y="1561717"/>
          <a:ext cx="2044574" cy="62334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Giełda - zysk</a:t>
          </a:r>
        </a:p>
      </dsp:txBody>
      <dsp:txXfrm>
        <a:off x="4086447" y="1561717"/>
        <a:ext cx="2044574" cy="623345"/>
      </dsp:txXfrm>
    </dsp:sp>
    <dsp:sp modelId="{FDFE5F12-CB09-41DD-BBC7-5634AB7FADF2}">
      <dsp:nvSpPr>
        <dsp:cNvPr id="0" name=""/>
        <dsp:cNvSpPr/>
      </dsp:nvSpPr>
      <dsp:spPr>
        <a:xfrm>
          <a:off x="4086447" y="2340899"/>
          <a:ext cx="2044574" cy="62334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Giełda – strata</a:t>
          </a:r>
        </a:p>
      </dsp:txBody>
      <dsp:txXfrm>
        <a:off x="4086447" y="2340899"/>
        <a:ext cx="2044574" cy="623345"/>
      </dsp:txXfrm>
    </dsp:sp>
    <dsp:sp modelId="{911763D2-3C04-475B-A4AD-474186D8B2C8}">
      <dsp:nvSpPr>
        <dsp:cNvPr id="0" name=""/>
        <dsp:cNvSpPr/>
      </dsp:nvSpPr>
      <dsp:spPr>
        <a:xfrm>
          <a:off x="4086447" y="3120082"/>
          <a:ext cx="2044574" cy="62334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Inwestowanie na giełdzie</a:t>
          </a:r>
        </a:p>
      </dsp:txBody>
      <dsp:txXfrm>
        <a:off x="4086447" y="3120082"/>
        <a:ext cx="2044574" cy="623345"/>
      </dsp:txXfrm>
    </dsp:sp>
    <dsp:sp modelId="{C5830924-94F5-4C13-B7A4-DF7E39CDA7CF}">
      <dsp:nvSpPr>
        <dsp:cNvPr id="0" name=""/>
        <dsp:cNvSpPr/>
      </dsp:nvSpPr>
      <dsp:spPr>
        <a:xfrm>
          <a:off x="4086447" y="3899264"/>
          <a:ext cx="2044574" cy="62334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Kurs akcji na giełdzie</a:t>
          </a:r>
        </a:p>
      </dsp:txBody>
      <dsp:txXfrm>
        <a:off x="4086447" y="3899264"/>
        <a:ext cx="2044574" cy="62334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FE50A8-FAF5-4A16-B8D1-8D166CA7A122}">
      <dsp:nvSpPr>
        <dsp:cNvPr id="0" name=""/>
        <dsp:cNvSpPr/>
      </dsp:nvSpPr>
      <dsp:spPr>
        <a:xfrm>
          <a:off x="3256987" y="2262981"/>
          <a:ext cx="563014" cy="10728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1507" y="0"/>
              </a:lnTo>
              <a:lnTo>
                <a:pt x="281507" y="1072817"/>
              </a:lnTo>
              <a:lnTo>
                <a:pt x="563014" y="107281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3508205" y="2769100"/>
        <a:ext cx="60578" cy="60578"/>
      </dsp:txXfrm>
    </dsp:sp>
    <dsp:sp modelId="{AF168C7F-4ADF-4BB8-B1C9-BBAF565EABED}">
      <dsp:nvSpPr>
        <dsp:cNvPr id="0" name=""/>
        <dsp:cNvSpPr/>
      </dsp:nvSpPr>
      <dsp:spPr>
        <a:xfrm>
          <a:off x="3256987" y="2217261"/>
          <a:ext cx="56301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3014" y="4572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3524419" y="2248906"/>
        <a:ext cx="28150" cy="28150"/>
      </dsp:txXfrm>
    </dsp:sp>
    <dsp:sp modelId="{E396ED30-1946-411C-9C9E-408E9F9A3672}">
      <dsp:nvSpPr>
        <dsp:cNvPr id="0" name=""/>
        <dsp:cNvSpPr/>
      </dsp:nvSpPr>
      <dsp:spPr>
        <a:xfrm>
          <a:off x="3256987" y="1190163"/>
          <a:ext cx="563014" cy="1072817"/>
        </a:xfrm>
        <a:custGeom>
          <a:avLst/>
          <a:gdLst/>
          <a:ahLst/>
          <a:cxnLst/>
          <a:rect l="0" t="0" r="0" b="0"/>
          <a:pathLst>
            <a:path>
              <a:moveTo>
                <a:pt x="0" y="1072817"/>
              </a:moveTo>
              <a:lnTo>
                <a:pt x="281507" y="1072817"/>
              </a:lnTo>
              <a:lnTo>
                <a:pt x="281507" y="0"/>
              </a:lnTo>
              <a:lnTo>
                <a:pt x="563014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3508205" y="1696283"/>
        <a:ext cx="60578" cy="60578"/>
      </dsp:txXfrm>
    </dsp:sp>
    <dsp:sp modelId="{F1766240-4D19-4794-BDD8-14C1BA428A2C}">
      <dsp:nvSpPr>
        <dsp:cNvPr id="0" name=""/>
        <dsp:cNvSpPr/>
      </dsp:nvSpPr>
      <dsp:spPr>
        <a:xfrm rot="16200000">
          <a:off x="167191" y="1431749"/>
          <a:ext cx="4517127" cy="1662464"/>
        </a:xfrm>
        <a:prstGeom prst="rect">
          <a:avLst/>
        </a:prstGeom>
        <a:solidFill>
          <a:srgbClr val="8A59B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600" kern="1200" dirty="0"/>
            <a:t>VIII. Solidarność i wzajemna pomoc</a:t>
          </a:r>
        </a:p>
      </dsp:txBody>
      <dsp:txXfrm>
        <a:off x="167191" y="1431749"/>
        <a:ext cx="4517127" cy="1662464"/>
      </dsp:txXfrm>
    </dsp:sp>
    <dsp:sp modelId="{C64EE1ED-7D94-437C-8887-14A72EAD1CB8}">
      <dsp:nvSpPr>
        <dsp:cNvPr id="0" name=""/>
        <dsp:cNvSpPr/>
      </dsp:nvSpPr>
      <dsp:spPr>
        <a:xfrm>
          <a:off x="3820002" y="761036"/>
          <a:ext cx="2815073" cy="858254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/>
            <a:t>Wzajemna pomoc w trudnych sytuacjach</a:t>
          </a:r>
        </a:p>
      </dsp:txBody>
      <dsp:txXfrm>
        <a:off x="3820002" y="761036"/>
        <a:ext cx="2815073" cy="858254"/>
      </dsp:txXfrm>
    </dsp:sp>
    <dsp:sp modelId="{F3E23AE5-815A-451A-9FA4-11F5A936E35C}">
      <dsp:nvSpPr>
        <dsp:cNvPr id="0" name=""/>
        <dsp:cNvSpPr/>
      </dsp:nvSpPr>
      <dsp:spPr>
        <a:xfrm>
          <a:off x="3820002" y="1833854"/>
          <a:ext cx="2815073" cy="858254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/>
            <a:t>Sposoby udzielania i poszukiwania pomocy</a:t>
          </a:r>
        </a:p>
      </dsp:txBody>
      <dsp:txXfrm>
        <a:off x="3820002" y="1833854"/>
        <a:ext cx="2815073" cy="858254"/>
      </dsp:txXfrm>
    </dsp:sp>
    <dsp:sp modelId="{3C13DDC7-C578-412D-9416-B33B526FF458}">
      <dsp:nvSpPr>
        <dsp:cNvPr id="0" name=""/>
        <dsp:cNvSpPr/>
      </dsp:nvSpPr>
      <dsp:spPr>
        <a:xfrm>
          <a:off x="3820002" y="2906672"/>
          <a:ext cx="2815073" cy="858254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/>
            <a:t>Znaczenie pomocy finansowej w sytuacjach trudnych życiowo</a:t>
          </a:r>
        </a:p>
      </dsp:txBody>
      <dsp:txXfrm>
        <a:off x="3820002" y="2906672"/>
        <a:ext cx="2815073" cy="85825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E54578-01DB-4FBB-9F9B-EAA5FC29BDE3}">
      <dsp:nvSpPr>
        <dsp:cNvPr id="0" name=""/>
        <dsp:cNvSpPr/>
      </dsp:nvSpPr>
      <dsp:spPr>
        <a:xfrm>
          <a:off x="2654904" y="1011896"/>
          <a:ext cx="2778066" cy="26558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Integrowanie wiedzy  wokół ekonomii</a:t>
          </a:r>
        </a:p>
      </dsp:txBody>
      <dsp:txXfrm>
        <a:off x="3061742" y="1400840"/>
        <a:ext cx="1964390" cy="1877987"/>
      </dsp:txXfrm>
    </dsp:sp>
    <dsp:sp modelId="{E7E7342D-7A27-45A2-9040-871AA26681DA}">
      <dsp:nvSpPr>
        <dsp:cNvPr id="0" name=""/>
        <dsp:cNvSpPr/>
      </dsp:nvSpPr>
      <dsp:spPr>
        <a:xfrm rot="5453829">
          <a:off x="3685806" y="1370910"/>
          <a:ext cx="746163" cy="28341"/>
        </a:xfrm>
        <a:custGeom>
          <a:avLst/>
          <a:gdLst/>
          <a:ahLst/>
          <a:cxnLst/>
          <a:rect l="0" t="0" r="0" b="0"/>
          <a:pathLst>
            <a:path>
              <a:moveTo>
                <a:pt x="0" y="14170"/>
              </a:moveTo>
              <a:lnTo>
                <a:pt x="746163" y="1417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 rot="10800000">
        <a:off x="4040234" y="1366427"/>
        <a:ext cx="37308" cy="37308"/>
      </dsp:txXfrm>
    </dsp:sp>
    <dsp:sp modelId="{63BE05B8-71CD-43F4-90FE-6482CDD44C9B}">
      <dsp:nvSpPr>
        <dsp:cNvPr id="0" name=""/>
        <dsp:cNvSpPr/>
      </dsp:nvSpPr>
      <dsp:spPr>
        <a:xfrm>
          <a:off x="3200723" y="6"/>
          <a:ext cx="1732177" cy="175822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Edukacja językowa</a:t>
          </a:r>
        </a:p>
      </dsp:txBody>
      <dsp:txXfrm>
        <a:off x="3454394" y="257492"/>
        <a:ext cx="1224835" cy="1243250"/>
      </dsp:txXfrm>
    </dsp:sp>
    <dsp:sp modelId="{2FE38DA6-E65E-483C-95BF-F5D480A40D7B}">
      <dsp:nvSpPr>
        <dsp:cNvPr id="0" name=""/>
        <dsp:cNvSpPr/>
      </dsp:nvSpPr>
      <dsp:spPr>
        <a:xfrm rot="10839519">
          <a:off x="5051014" y="2339436"/>
          <a:ext cx="381868" cy="28341"/>
        </a:xfrm>
        <a:custGeom>
          <a:avLst/>
          <a:gdLst/>
          <a:ahLst/>
          <a:cxnLst/>
          <a:rect l="0" t="0" r="0" b="0"/>
          <a:pathLst>
            <a:path>
              <a:moveTo>
                <a:pt x="0" y="14170"/>
              </a:moveTo>
              <a:lnTo>
                <a:pt x="381868" y="1417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 rot="10800000">
        <a:off x="5232401" y="2344060"/>
        <a:ext cx="19093" cy="19093"/>
      </dsp:txXfrm>
    </dsp:sp>
    <dsp:sp modelId="{4EFD7598-F75E-4CC2-8B77-12699805F4E1}">
      <dsp:nvSpPr>
        <dsp:cNvPr id="0" name=""/>
        <dsp:cNvSpPr/>
      </dsp:nvSpPr>
      <dsp:spPr>
        <a:xfrm>
          <a:off x="5050962" y="1346303"/>
          <a:ext cx="2000167" cy="203320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Edukacja matematyczna</a:t>
          </a:r>
        </a:p>
      </dsp:txBody>
      <dsp:txXfrm>
        <a:off x="5343880" y="1644060"/>
        <a:ext cx="1414331" cy="1437695"/>
      </dsp:txXfrm>
    </dsp:sp>
    <dsp:sp modelId="{44E07600-BF2C-49E1-B3FB-98B1FA68BDC7}">
      <dsp:nvSpPr>
        <dsp:cNvPr id="0" name=""/>
        <dsp:cNvSpPr/>
      </dsp:nvSpPr>
      <dsp:spPr>
        <a:xfrm rot="16148993">
          <a:off x="3734761" y="3329432"/>
          <a:ext cx="648141" cy="28341"/>
        </a:xfrm>
        <a:custGeom>
          <a:avLst/>
          <a:gdLst/>
          <a:ahLst/>
          <a:cxnLst/>
          <a:rect l="0" t="0" r="0" b="0"/>
          <a:pathLst>
            <a:path>
              <a:moveTo>
                <a:pt x="0" y="14170"/>
              </a:moveTo>
              <a:lnTo>
                <a:pt x="648141" y="1417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 rot="10800000">
        <a:off x="4042628" y="3327399"/>
        <a:ext cx="32407" cy="32407"/>
      </dsp:txXfrm>
    </dsp:sp>
    <dsp:sp modelId="{B01D5B39-2EAE-4250-85E1-FE739EF1CC97}">
      <dsp:nvSpPr>
        <dsp:cNvPr id="0" name=""/>
        <dsp:cNvSpPr/>
      </dsp:nvSpPr>
      <dsp:spPr>
        <a:xfrm>
          <a:off x="3200722" y="3019474"/>
          <a:ext cx="1732177" cy="172363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Edukacja artystyczna</a:t>
          </a:r>
        </a:p>
      </dsp:txBody>
      <dsp:txXfrm>
        <a:off x="3454393" y="3271895"/>
        <a:ext cx="1224835" cy="1218796"/>
      </dsp:txXfrm>
    </dsp:sp>
    <dsp:sp modelId="{620AEBC3-058D-45FE-B8A9-65EC64B1ECE2}">
      <dsp:nvSpPr>
        <dsp:cNvPr id="0" name=""/>
        <dsp:cNvSpPr/>
      </dsp:nvSpPr>
      <dsp:spPr>
        <a:xfrm rot="21382103">
          <a:off x="2657511" y="2399628"/>
          <a:ext cx="442098" cy="28341"/>
        </a:xfrm>
        <a:custGeom>
          <a:avLst/>
          <a:gdLst/>
          <a:ahLst/>
          <a:cxnLst/>
          <a:rect l="0" t="0" r="0" b="0"/>
          <a:pathLst>
            <a:path>
              <a:moveTo>
                <a:pt x="0" y="14170"/>
              </a:moveTo>
              <a:lnTo>
                <a:pt x="442098" y="1417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2867508" y="2402746"/>
        <a:ext cx="22104" cy="22104"/>
      </dsp:txXfrm>
    </dsp:sp>
    <dsp:sp modelId="{408665E3-D452-4DEC-8095-00A985CBFE02}">
      <dsp:nvSpPr>
        <dsp:cNvPr id="0" name=""/>
        <dsp:cNvSpPr/>
      </dsp:nvSpPr>
      <dsp:spPr>
        <a:xfrm>
          <a:off x="1300724" y="1555317"/>
          <a:ext cx="1800243" cy="180299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Edukacja przyrodniczo-społeczna</a:t>
          </a:r>
        </a:p>
      </dsp:txBody>
      <dsp:txXfrm>
        <a:off x="1564363" y="1819359"/>
        <a:ext cx="1272965" cy="127490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90156F-8832-4A4E-99AD-B7DDF725BD32}">
      <dsp:nvSpPr>
        <dsp:cNvPr id="0" name=""/>
        <dsp:cNvSpPr/>
      </dsp:nvSpPr>
      <dsp:spPr>
        <a:xfrm>
          <a:off x="0" y="978188"/>
          <a:ext cx="8208912" cy="1326359"/>
        </a:xfrm>
        <a:prstGeom prst="roundRect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000" kern="1200" dirty="0">
              <a:solidFill>
                <a:schemeClr val="bg1"/>
              </a:solidFill>
            </a:rPr>
            <a:t>Założenia edukacji matematycznej zawarte w pakiecie</a:t>
          </a:r>
        </a:p>
      </dsp:txBody>
      <dsp:txXfrm>
        <a:off x="64748" y="1042936"/>
        <a:ext cx="8079416" cy="1196863"/>
      </dsp:txXfrm>
    </dsp:sp>
    <dsp:sp modelId="{E5734BAC-5B0A-43F9-9D1B-8366DE38AC45}">
      <dsp:nvSpPr>
        <dsp:cNvPr id="0" name=""/>
        <dsp:cNvSpPr/>
      </dsp:nvSpPr>
      <dsp:spPr>
        <a:xfrm>
          <a:off x="0" y="2465912"/>
          <a:ext cx="8208912" cy="82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0633" tIns="6350" rIns="35560" bIns="6350" numCol="1" spcCol="1270" anchor="t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pl-PL" sz="400" kern="1200" dirty="0">
            <a:solidFill>
              <a:schemeClr val="accent5">
                <a:lumMod val="20000"/>
                <a:lumOff val="80000"/>
              </a:schemeClr>
            </a:solidFill>
          </a:endParaRPr>
        </a:p>
      </dsp:txBody>
      <dsp:txXfrm>
        <a:off x="0" y="2465912"/>
        <a:ext cx="8208912" cy="8271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D72653-6BC9-4A86-82FA-37D18AFE2D4C}">
      <dsp:nvSpPr>
        <dsp:cNvPr id="0" name=""/>
        <dsp:cNvSpPr/>
      </dsp:nvSpPr>
      <dsp:spPr>
        <a:xfrm>
          <a:off x="4100563" y="2460669"/>
          <a:ext cx="1948455" cy="7742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7662"/>
              </a:lnTo>
              <a:lnTo>
                <a:pt x="1948455" y="527662"/>
              </a:lnTo>
              <a:lnTo>
                <a:pt x="1948455" y="77429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FA03FB-CB2F-456D-A66E-50E84D2776B9}">
      <dsp:nvSpPr>
        <dsp:cNvPr id="0" name=""/>
        <dsp:cNvSpPr/>
      </dsp:nvSpPr>
      <dsp:spPr>
        <a:xfrm>
          <a:off x="1552161" y="2460669"/>
          <a:ext cx="2548402" cy="745305"/>
        </a:xfrm>
        <a:custGeom>
          <a:avLst/>
          <a:gdLst/>
          <a:ahLst/>
          <a:cxnLst/>
          <a:rect l="0" t="0" r="0" b="0"/>
          <a:pathLst>
            <a:path>
              <a:moveTo>
                <a:pt x="2548402" y="0"/>
              </a:moveTo>
              <a:lnTo>
                <a:pt x="2548402" y="498668"/>
              </a:lnTo>
              <a:lnTo>
                <a:pt x="0" y="498668"/>
              </a:lnTo>
              <a:lnTo>
                <a:pt x="0" y="7453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1DF86F-4F96-4AFB-A0D6-8EDF7DEAB630}">
      <dsp:nvSpPr>
        <dsp:cNvPr id="0" name=""/>
        <dsp:cNvSpPr/>
      </dsp:nvSpPr>
      <dsp:spPr>
        <a:xfrm>
          <a:off x="1156033" y="770078"/>
          <a:ext cx="5889060" cy="16905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FC5EDE-0B6E-4C43-B80A-C7748A307588}">
      <dsp:nvSpPr>
        <dsp:cNvPr id="0" name=""/>
        <dsp:cNvSpPr/>
      </dsp:nvSpPr>
      <dsp:spPr>
        <a:xfrm>
          <a:off x="1451849" y="1051103"/>
          <a:ext cx="5889060" cy="1690591"/>
        </a:xfrm>
        <a:prstGeom prst="roundRect">
          <a:avLst>
            <a:gd name="adj" fmla="val 10000"/>
          </a:avLst>
        </a:prstGeom>
        <a:solidFill>
          <a:schemeClr val="accent3"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b="1" kern="1200" dirty="0"/>
            <a:t>Matematyka jako narzędzie rozumienia rzeczywistości (również finansowej)</a:t>
          </a:r>
        </a:p>
      </dsp:txBody>
      <dsp:txXfrm>
        <a:off x="1501365" y="1100619"/>
        <a:ext cx="5790028" cy="1591559"/>
      </dsp:txXfrm>
    </dsp:sp>
    <dsp:sp modelId="{88B7D84E-B475-4BB9-89E0-BF6527AABEA6}">
      <dsp:nvSpPr>
        <dsp:cNvPr id="0" name=""/>
        <dsp:cNvSpPr/>
      </dsp:nvSpPr>
      <dsp:spPr>
        <a:xfrm>
          <a:off x="-100478" y="3205975"/>
          <a:ext cx="3305278" cy="16905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81E89D-67C2-46D1-A7D6-3A92056D9576}">
      <dsp:nvSpPr>
        <dsp:cNvPr id="0" name=""/>
        <dsp:cNvSpPr/>
      </dsp:nvSpPr>
      <dsp:spPr>
        <a:xfrm>
          <a:off x="195338" y="3487000"/>
          <a:ext cx="3305278" cy="1690591"/>
        </a:xfrm>
        <a:prstGeom prst="roundRect">
          <a:avLst>
            <a:gd name="adj" fmla="val 10000"/>
          </a:avLst>
        </a:prstGeom>
        <a:solidFill>
          <a:schemeClr val="accent5"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/>
            <a:t>Czytanie tekstów matematycznych</a:t>
          </a:r>
        </a:p>
      </dsp:txBody>
      <dsp:txXfrm>
        <a:off x="244854" y="3536516"/>
        <a:ext cx="3206246" cy="1591559"/>
      </dsp:txXfrm>
    </dsp:sp>
    <dsp:sp modelId="{474D015E-5371-4D90-A296-BE948666760B}">
      <dsp:nvSpPr>
        <dsp:cNvPr id="0" name=""/>
        <dsp:cNvSpPr/>
      </dsp:nvSpPr>
      <dsp:spPr>
        <a:xfrm>
          <a:off x="3898880" y="3234968"/>
          <a:ext cx="4300277" cy="16905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80C7A8-D268-442F-9185-4909D83C3467}">
      <dsp:nvSpPr>
        <dsp:cNvPr id="0" name=""/>
        <dsp:cNvSpPr/>
      </dsp:nvSpPr>
      <dsp:spPr>
        <a:xfrm>
          <a:off x="4194697" y="3515994"/>
          <a:ext cx="4300277" cy="1690591"/>
        </a:xfrm>
        <a:prstGeom prst="roundRect">
          <a:avLst>
            <a:gd name="adj" fmla="val 10000"/>
          </a:avLst>
        </a:prstGeom>
        <a:solidFill>
          <a:srgbClr val="FFC0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/>
            <a:t>Treść zadań opowiada o realnych sytuacjach finansowych</a:t>
          </a:r>
        </a:p>
      </dsp:txBody>
      <dsp:txXfrm>
        <a:off x="4244213" y="3565510"/>
        <a:ext cx="4201245" cy="159155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C02E89-B369-47AE-82FC-05FA7FF0E532}">
      <dsp:nvSpPr>
        <dsp:cNvPr id="0" name=""/>
        <dsp:cNvSpPr/>
      </dsp:nvSpPr>
      <dsp:spPr>
        <a:xfrm>
          <a:off x="4353" y="3643"/>
          <a:ext cx="7552132" cy="1917104"/>
        </a:xfrm>
        <a:prstGeom prst="roundRect">
          <a:avLst>
            <a:gd name="adj" fmla="val 10000"/>
          </a:avLst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600" b="1" kern="1200" dirty="0"/>
            <a:t>Matematyka jako narzędzie rozwiązywania problemów</a:t>
          </a:r>
        </a:p>
      </dsp:txBody>
      <dsp:txXfrm>
        <a:off x="60503" y="59793"/>
        <a:ext cx="7439832" cy="1804804"/>
      </dsp:txXfrm>
    </dsp:sp>
    <dsp:sp modelId="{DB3032DD-2420-47A3-9469-A4501B37DE02}">
      <dsp:nvSpPr>
        <dsp:cNvPr id="0" name=""/>
        <dsp:cNvSpPr/>
      </dsp:nvSpPr>
      <dsp:spPr>
        <a:xfrm>
          <a:off x="4353" y="2162222"/>
          <a:ext cx="2179421" cy="2259711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Samodzielność uczniów </a:t>
          </a:r>
        </a:p>
      </dsp:txBody>
      <dsp:txXfrm>
        <a:off x="68186" y="2226055"/>
        <a:ext cx="2051755" cy="2132045"/>
      </dsp:txXfrm>
    </dsp:sp>
    <dsp:sp modelId="{7F00CD9B-980E-4A40-8C7B-7EB280F7AEC4}">
      <dsp:nvSpPr>
        <dsp:cNvPr id="0" name=""/>
        <dsp:cNvSpPr/>
      </dsp:nvSpPr>
      <dsp:spPr>
        <a:xfrm>
          <a:off x="2416669" y="2162222"/>
          <a:ext cx="2772554" cy="287469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Możliwość dostosowania poziomu trudności do uczniów</a:t>
          </a:r>
        </a:p>
      </dsp:txBody>
      <dsp:txXfrm>
        <a:off x="2497874" y="2243427"/>
        <a:ext cx="2610144" cy="2712284"/>
      </dsp:txXfrm>
    </dsp:sp>
    <dsp:sp modelId="{5B1F68A5-43F3-460C-A60D-66085C96365C}">
      <dsp:nvSpPr>
        <dsp:cNvPr id="0" name=""/>
        <dsp:cNvSpPr/>
      </dsp:nvSpPr>
      <dsp:spPr>
        <a:xfrm>
          <a:off x="5422118" y="2162222"/>
          <a:ext cx="2134367" cy="23227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Tworzenie nowych problemów do rozwiązania</a:t>
          </a:r>
        </a:p>
      </dsp:txBody>
      <dsp:txXfrm>
        <a:off x="5484631" y="2224735"/>
        <a:ext cx="2009341" cy="219769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73100E-EA83-4CE3-A997-B18B5EA5F760}">
      <dsp:nvSpPr>
        <dsp:cNvPr id="0" name=""/>
        <dsp:cNvSpPr/>
      </dsp:nvSpPr>
      <dsp:spPr>
        <a:xfrm>
          <a:off x="4152292" y="2313816"/>
          <a:ext cx="2272330" cy="7887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4371"/>
              </a:lnTo>
              <a:lnTo>
                <a:pt x="2272330" y="394371"/>
              </a:lnTo>
              <a:lnTo>
                <a:pt x="2272330" y="78874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245F9A-5BE2-4F16-B832-1116EDE65C40}">
      <dsp:nvSpPr>
        <dsp:cNvPr id="0" name=""/>
        <dsp:cNvSpPr/>
      </dsp:nvSpPr>
      <dsp:spPr>
        <a:xfrm>
          <a:off x="1879961" y="2313816"/>
          <a:ext cx="2272330" cy="788742"/>
        </a:xfrm>
        <a:custGeom>
          <a:avLst/>
          <a:gdLst/>
          <a:ahLst/>
          <a:cxnLst/>
          <a:rect l="0" t="0" r="0" b="0"/>
          <a:pathLst>
            <a:path>
              <a:moveTo>
                <a:pt x="2272330" y="0"/>
              </a:moveTo>
              <a:lnTo>
                <a:pt x="2272330" y="394371"/>
              </a:lnTo>
              <a:lnTo>
                <a:pt x="0" y="394371"/>
              </a:lnTo>
              <a:lnTo>
                <a:pt x="0" y="78874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A4166E-D9C0-44C2-BA3A-20FCA5AB98E1}">
      <dsp:nvSpPr>
        <dsp:cNvPr id="0" name=""/>
        <dsp:cNvSpPr/>
      </dsp:nvSpPr>
      <dsp:spPr>
        <a:xfrm>
          <a:off x="504055" y="435857"/>
          <a:ext cx="7296472" cy="1877959"/>
        </a:xfrm>
        <a:prstGeom prst="round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600" b="1" kern="1200" dirty="0"/>
            <a:t>Matematyka jako badanie w działaniu</a:t>
          </a:r>
        </a:p>
      </dsp:txBody>
      <dsp:txXfrm>
        <a:off x="595729" y="527531"/>
        <a:ext cx="7113124" cy="1694611"/>
      </dsp:txXfrm>
    </dsp:sp>
    <dsp:sp modelId="{34155217-4228-4F8A-A63B-C02EA1232C44}">
      <dsp:nvSpPr>
        <dsp:cNvPr id="0" name=""/>
        <dsp:cNvSpPr/>
      </dsp:nvSpPr>
      <dsp:spPr>
        <a:xfrm>
          <a:off x="2002" y="3102559"/>
          <a:ext cx="3755918" cy="1877959"/>
        </a:xfrm>
        <a:prstGeom prst="flowChartAlternateProcess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kern="1200" dirty="0"/>
            <a:t>Czytanie i tworzenie wykresów</a:t>
          </a:r>
        </a:p>
      </dsp:txBody>
      <dsp:txXfrm>
        <a:off x="93675" y="3194232"/>
        <a:ext cx="3572572" cy="1694613"/>
      </dsp:txXfrm>
    </dsp:sp>
    <dsp:sp modelId="{3F7D6FA7-1679-4764-BC3F-EF0EE0D2585E}">
      <dsp:nvSpPr>
        <dsp:cNvPr id="0" name=""/>
        <dsp:cNvSpPr/>
      </dsp:nvSpPr>
      <dsp:spPr>
        <a:xfrm>
          <a:off x="4546663" y="3102559"/>
          <a:ext cx="3755918" cy="1877959"/>
        </a:xfrm>
        <a:prstGeom prst="roundRect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kern="1200" dirty="0"/>
            <a:t>Używanie przedmiotów do badania</a:t>
          </a:r>
        </a:p>
      </dsp:txBody>
      <dsp:txXfrm>
        <a:off x="4638337" y="3194233"/>
        <a:ext cx="3572570" cy="1694611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2290EB-415D-4187-9843-8651153FA6F0}">
      <dsp:nvSpPr>
        <dsp:cNvPr id="0" name=""/>
        <dsp:cNvSpPr/>
      </dsp:nvSpPr>
      <dsp:spPr>
        <a:xfrm>
          <a:off x="5442345" y="2410612"/>
          <a:ext cx="2330116" cy="18214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Elementy do wycięcia – pomoc dydaktyczna w trakcie zajęć</a:t>
          </a:r>
        </a:p>
      </dsp:txBody>
      <dsp:txXfrm>
        <a:off x="6181391" y="2905976"/>
        <a:ext cx="1551059" cy="1286037"/>
      </dsp:txXfrm>
    </dsp:sp>
    <dsp:sp modelId="{00A1D6FA-0D4A-4CDE-B931-B741EB6D40BA}">
      <dsp:nvSpPr>
        <dsp:cNvPr id="0" name=""/>
        <dsp:cNvSpPr/>
      </dsp:nvSpPr>
      <dsp:spPr>
        <a:xfrm>
          <a:off x="290699" y="2538870"/>
          <a:ext cx="2559763" cy="16505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Słowniczek pojęć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Teksty do czytania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Ciekawostki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Dodatkowe ćwiczenia</a:t>
          </a:r>
        </a:p>
      </dsp:txBody>
      <dsp:txXfrm>
        <a:off x="326955" y="2987755"/>
        <a:ext cx="1719322" cy="1165374"/>
      </dsp:txXfrm>
    </dsp:sp>
    <dsp:sp modelId="{E95578A5-8AC0-4DB9-809A-7A27CF076F31}">
      <dsp:nvSpPr>
        <dsp:cNvPr id="0" name=""/>
        <dsp:cNvSpPr/>
      </dsp:nvSpPr>
      <dsp:spPr>
        <a:xfrm>
          <a:off x="5370983" y="-38431"/>
          <a:ext cx="2245677" cy="15223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Przeznaczone dla uczniów podczas realizacji projektów edukacyjnych</a:t>
          </a:r>
        </a:p>
      </dsp:txBody>
      <dsp:txXfrm>
        <a:off x="6078126" y="-4991"/>
        <a:ext cx="1505094" cy="1074855"/>
      </dsp:txXfrm>
    </dsp:sp>
    <dsp:sp modelId="{F5A8B9BC-7FD0-42EB-B0E5-DBDA07D7BAC9}">
      <dsp:nvSpPr>
        <dsp:cNvPr id="0" name=""/>
        <dsp:cNvSpPr/>
      </dsp:nvSpPr>
      <dsp:spPr>
        <a:xfrm>
          <a:off x="214787" y="44318"/>
          <a:ext cx="2362314" cy="14236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Objaśnienie koncepcji,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 Opis projektów z propozycjami działań edukacyjnych</a:t>
          </a:r>
        </a:p>
      </dsp:txBody>
      <dsp:txXfrm>
        <a:off x="246060" y="75591"/>
        <a:ext cx="1591074" cy="1005205"/>
      </dsp:txXfrm>
    </dsp:sp>
    <dsp:sp modelId="{B65FD56C-C3D5-4CE0-86D9-5A3620344BFC}">
      <dsp:nvSpPr>
        <dsp:cNvPr id="0" name=""/>
        <dsp:cNvSpPr/>
      </dsp:nvSpPr>
      <dsp:spPr>
        <a:xfrm>
          <a:off x="2143908" y="292090"/>
          <a:ext cx="1926401" cy="1926401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Poradnik dla nauczyciela</a:t>
          </a:r>
        </a:p>
      </dsp:txBody>
      <dsp:txXfrm>
        <a:off x="2708138" y="856320"/>
        <a:ext cx="1362171" cy="1362171"/>
      </dsp:txXfrm>
    </dsp:sp>
    <dsp:sp modelId="{B756C75D-1A01-43D5-906C-292704033C8D}">
      <dsp:nvSpPr>
        <dsp:cNvPr id="0" name=""/>
        <dsp:cNvSpPr/>
      </dsp:nvSpPr>
      <dsp:spPr>
        <a:xfrm rot="5400000">
          <a:off x="4159289" y="292090"/>
          <a:ext cx="1926401" cy="1926401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Karty pracy</a:t>
          </a:r>
        </a:p>
      </dsp:txBody>
      <dsp:txXfrm rot="-5400000">
        <a:off x="4159289" y="856320"/>
        <a:ext cx="1362171" cy="1362171"/>
      </dsp:txXfrm>
    </dsp:sp>
    <dsp:sp modelId="{5DC88A9A-7AB6-4060-8171-0A1FB1FD3494}">
      <dsp:nvSpPr>
        <dsp:cNvPr id="0" name=""/>
        <dsp:cNvSpPr/>
      </dsp:nvSpPr>
      <dsp:spPr>
        <a:xfrm rot="10800000">
          <a:off x="4159289" y="2307471"/>
          <a:ext cx="1926401" cy="1926401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Materiały dodatkowe</a:t>
          </a:r>
        </a:p>
      </dsp:txBody>
      <dsp:txXfrm rot="10800000">
        <a:off x="4159289" y="2307471"/>
        <a:ext cx="1362171" cy="1362171"/>
      </dsp:txXfrm>
    </dsp:sp>
    <dsp:sp modelId="{EB46D965-8058-40D3-9347-970D0C00C6E7}">
      <dsp:nvSpPr>
        <dsp:cNvPr id="0" name=""/>
        <dsp:cNvSpPr/>
      </dsp:nvSpPr>
      <dsp:spPr>
        <a:xfrm rot="16200000">
          <a:off x="2143908" y="2307471"/>
          <a:ext cx="1926401" cy="1926401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Karty wiedzy</a:t>
          </a:r>
        </a:p>
      </dsp:txBody>
      <dsp:txXfrm rot="5400000">
        <a:off x="2708138" y="2307471"/>
        <a:ext cx="1362171" cy="1362171"/>
      </dsp:txXfrm>
    </dsp:sp>
    <dsp:sp modelId="{83134975-8103-4ECD-8936-127D25D6CD30}">
      <dsp:nvSpPr>
        <dsp:cNvPr id="0" name=""/>
        <dsp:cNvSpPr/>
      </dsp:nvSpPr>
      <dsp:spPr>
        <a:xfrm>
          <a:off x="3782239" y="1862574"/>
          <a:ext cx="665120" cy="578365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CD7791-D865-4679-A698-6A56F9C35A80}">
      <dsp:nvSpPr>
        <dsp:cNvPr id="0" name=""/>
        <dsp:cNvSpPr/>
      </dsp:nvSpPr>
      <dsp:spPr>
        <a:xfrm rot="10800000">
          <a:off x="3782239" y="2085022"/>
          <a:ext cx="665120" cy="578365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24A9AC-6725-4B5F-B280-878BACC5B0C0}">
      <dsp:nvSpPr>
        <dsp:cNvPr id="0" name=""/>
        <dsp:cNvSpPr/>
      </dsp:nvSpPr>
      <dsp:spPr>
        <a:xfrm rot="5400000">
          <a:off x="3340259" y="-956936"/>
          <a:ext cx="1577858" cy="388629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 dirty="0"/>
            <a:t>Podstawowe pojęcia i instytucje finansowe, produkty i usługi finansowe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 dirty="0"/>
            <a:t>Budowanie wiedzy nt. pieniądza (aspekt historyczny) </a:t>
          </a:r>
        </a:p>
      </dsp:txBody>
      <dsp:txXfrm rot="-5400000">
        <a:off x="2186041" y="274307"/>
        <a:ext cx="3809270" cy="1423808"/>
      </dsp:txXfrm>
    </dsp:sp>
    <dsp:sp modelId="{671B4678-564C-40AB-8922-6FB20B119538}">
      <dsp:nvSpPr>
        <dsp:cNvPr id="0" name=""/>
        <dsp:cNvSpPr/>
      </dsp:nvSpPr>
      <dsp:spPr>
        <a:xfrm>
          <a:off x="0" y="49"/>
          <a:ext cx="2186040" cy="1972323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Wiedza z zakresu ekonomii</a:t>
          </a:r>
        </a:p>
      </dsp:txBody>
      <dsp:txXfrm>
        <a:off x="96281" y="96330"/>
        <a:ext cx="1993478" cy="1779761"/>
      </dsp:txXfrm>
    </dsp:sp>
    <dsp:sp modelId="{AE95230C-6DCA-4294-ACFB-6AFA5F497513}">
      <dsp:nvSpPr>
        <dsp:cNvPr id="0" name=""/>
        <dsp:cNvSpPr/>
      </dsp:nvSpPr>
      <dsp:spPr>
        <a:xfrm rot="5400000">
          <a:off x="3340259" y="1114003"/>
          <a:ext cx="1577858" cy="388629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 dirty="0"/>
            <a:t>Zdobywanie doświadczeń poprzez rozwiazywanie problemów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 dirty="0"/>
            <a:t>Ustalanie strategii negocjowania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 dirty="0"/>
            <a:t>Argumentowanie, stawianie hipotez i ich weryfikowanie</a:t>
          </a:r>
        </a:p>
      </dsp:txBody>
      <dsp:txXfrm rot="-5400000">
        <a:off x="2186041" y="2345247"/>
        <a:ext cx="3809270" cy="1423808"/>
      </dsp:txXfrm>
    </dsp:sp>
    <dsp:sp modelId="{ACFED75E-FBD9-446A-AC1A-841A1997C0D6}">
      <dsp:nvSpPr>
        <dsp:cNvPr id="0" name=""/>
        <dsp:cNvSpPr/>
      </dsp:nvSpPr>
      <dsp:spPr>
        <a:xfrm>
          <a:off x="0" y="2070989"/>
          <a:ext cx="2186040" cy="1972323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Funkcjonowanie w rzeczywistości finansowej</a:t>
          </a:r>
        </a:p>
      </dsp:txBody>
      <dsp:txXfrm>
        <a:off x="96281" y="2167270"/>
        <a:ext cx="1993478" cy="1779761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CCDF1D-14D1-46CC-8728-0CBDA4299C4F}">
      <dsp:nvSpPr>
        <dsp:cNvPr id="0" name=""/>
        <dsp:cNvSpPr/>
      </dsp:nvSpPr>
      <dsp:spPr>
        <a:xfrm>
          <a:off x="0" y="265293"/>
          <a:ext cx="8064896" cy="14718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700" kern="1200" dirty="0"/>
            <a:t>Ustawienie ławek i innych mebli w sposób umożliwiający pracę w grupach</a:t>
          </a:r>
        </a:p>
      </dsp:txBody>
      <dsp:txXfrm>
        <a:off x="71850" y="337143"/>
        <a:ext cx="7921196" cy="1328160"/>
      </dsp:txXfrm>
    </dsp:sp>
    <dsp:sp modelId="{1D345BFA-03D8-4585-AACB-F50E871F46F3}">
      <dsp:nvSpPr>
        <dsp:cNvPr id="0" name=""/>
        <dsp:cNvSpPr/>
      </dsp:nvSpPr>
      <dsp:spPr>
        <a:xfrm>
          <a:off x="0" y="2141512"/>
          <a:ext cx="8064896" cy="14718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700" kern="1200" dirty="0"/>
            <a:t>Przygotowywanie miejsc inicjujących tematykę finansową</a:t>
          </a:r>
        </a:p>
      </dsp:txBody>
      <dsp:txXfrm>
        <a:off x="71850" y="2213362"/>
        <a:ext cx="7921196" cy="132816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048E94-91F5-4F28-91B4-BC62AAAF2970}">
      <dsp:nvSpPr>
        <dsp:cNvPr id="0" name=""/>
        <dsp:cNvSpPr/>
      </dsp:nvSpPr>
      <dsp:spPr>
        <a:xfrm>
          <a:off x="4948" y="195169"/>
          <a:ext cx="2539378" cy="13956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Ustawienie ławek i innych mebli w sposób umożliwiający pracę w grupach</a:t>
          </a:r>
        </a:p>
      </dsp:txBody>
      <dsp:txXfrm>
        <a:off x="45824" y="236045"/>
        <a:ext cx="2457626" cy="1313870"/>
      </dsp:txXfrm>
    </dsp:sp>
    <dsp:sp modelId="{6D0FCD5B-9C1B-4DC4-8671-873B9E8BF958}">
      <dsp:nvSpPr>
        <dsp:cNvPr id="0" name=""/>
        <dsp:cNvSpPr/>
      </dsp:nvSpPr>
      <dsp:spPr>
        <a:xfrm>
          <a:off x="258886" y="1590792"/>
          <a:ext cx="112667" cy="12143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4301"/>
              </a:lnTo>
              <a:lnTo>
                <a:pt x="112667" y="121430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6249BE-FFD0-4C03-AE3E-492BEC533749}">
      <dsp:nvSpPr>
        <dsp:cNvPr id="0" name=""/>
        <dsp:cNvSpPr/>
      </dsp:nvSpPr>
      <dsp:spPr>
        <a:xfrm>
          <a:off x="371553" y="2413783"/>
          <a:ext cx="2145267" cy="782621"/>
        </a:xfrm>
        <a:prstGeom prst="roundRect">
          <a:avLst>
            <a:gd name="adj" fmla="val 10000"/>
          </a:avLst>
        </a:prstGeom>
        <a:solidFill>
          <a:srgbClr val="FFC0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wykorzystanie na innych lekcjach</a:t>
          </a:r>
        </a:p>
      </dsp:txBody>
      <dsp:txXfrm>
        <a:off x="394475" y="2436705"/>
        <a:ext cx="2099423" cy="736777"/>
      </dsp:txXfrm>
    </dsp:sp>
    <dsp:sp modelId="{EDF8FE93-65C3-4A63-B291-5DC39CFE5D5E}">
      <dsp:nvSpPr>
        <dsp:cNvPr id="0" name=""/>
        <dsp:cNvSpPr/>
      </dsp:nvSpPr>
      <dsp:spPr>
        <a:xfrm>
          <a:off x="2879559" y="195169"/>
          <a:ext cx="2446035" cy="13892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Przygotowywanie miejsc inicjujących tematykę finansową</a:t>
          </a:r>
        </a:p>
      </dsp:txBody>
      <dsp:txXfrm>
        <a:off x="2920248" y="235858"/>
        <a:ext cx="2364657" cy="1307855"/>
      </dsp:txXfrm>
    </dsp:sp>
    <dsp:sp modelId="{9ADA6043-90AD-4EF4-89D7-EA232DC2DD00}">
      <dsp:nvSpPr>
        <dsp:cNvPr id="0" name=""/>
        <dsp:cNvSpPr/>
      </dsp:nvSpPr>
      <dsp:spPr>
        <a:xfrm>
          <a:off x="3124162" y="1584403"/>
          <a:ext cx="262175" cy="4484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8441"/>
              </a:lnTo>
              <a:lnTo>
                <a:pt x="262175" y="4484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620E53-BB1A-4892-BDE2-CCEA700C0267}">
      <dsp:nvSpPr>
        <dsp:cNvPr id="0" name=""/>
        <dsp:cNvSpPr/>
      </dsp:nvSpPr>
      <dsp:spPr>
        <a:xfrm>
          <a:off x="3386338" y="1765710"/>
          <a:ext cx="2736693" cy="534267"/>
        </a:xfrm>
        <a:prstGeom prst="roundRect">
          <a:avLst>
            <a:gd name="adj" fmla="val 10000"/>
          </a:avLst>
        </a:prstGeom>
        <a:solidFill>
          <a:schemeClr val="accent4"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samodzielność</a:t>
          </a:r>
        </a:p>
      </dsp:txBody>
      <dsp:txXfrm>
        <a:off x="3401986" y="1781358"/>
        <a:ext cx="2705397" cy="502971"/>
      </dsp:txXfrm>
    </dsp:sp>
    <dsp:sp modelId="{570D1F70-D2AE-48D5-AC97-7D315D61A135}">
      <dsp:nvSpPr>
        <dsp:cNvPr id="0" name=""/>
        <dsp:cNvSpPr/>
      </dsp:nvSpPr>
      <dsp:spPr>
        <a:xfrm>
          <a:off x="3124162" y="1584403"/>
          <a:ext cx="225090" cy="11247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24764"/>
              </a:lnTo>
              <a:lnTo>
                <a:pt x="225090" y="112476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4D680E-9BEF-4C10-9181-148ACBFE45D9}">
      <dsp:nvSpPr>
        <dsp:cNvPr id="0" name=""/>
        <dsp:cNvSpPr/>
      </dsp:nvSpPr>
      <dsp:spPr>
        <a:xfrm>
          <a:off x="3349253" y="2420722"/>
          <a:ext cx="4277811" cy="576889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gromadzenie i porządkowanie informacji</a:t>
          </a:r>
        </a:p>
      </dsp:txBody>
      <dsp:txXfrm>
        <a:off x="3366150" y="2437619"/>
        <a:ext cx="4244017" cy="543095"/>
      </dsp:txXfrm>
    </dsp:sp>
    <dsp:sp modelId="{4D670E8B-D92F-4DE8-9D76-FC54A86CDB4D}">
      <dsp:nvSpPr>
        <dsp:cNvPr id="0" name=""/>
        <dsp:cNvSpPr/>
      </dsp:nvSpPr>
      <dsp:spPr>
        <a:xfrm>
          <a:off x="3124162" y="1584403"/>
          <a:ext cx="190161" cy="24145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14580"/>
              </a:lnTo>
              <a:lnTo>
                <a:pt x="190161" y="24145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DA995E-2759-43D0-8134-EAEA2F9D3475}">
      <dsp:nvSpPr>
        <dsp:cNvPr id="0" name=""/>
        <dsp:cNvSpPr/>
      </dsp:nvSpPr>
      <dsp:spPr>
        <a:xfrm>
          <a:off x="3314324" y="3744417"/>
          <a:ext cx="2687089" cy="509132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kreatywność</a:t>
          </a:r>
        </a:p>
      </dsp:txBody>
      <dsp:txXfrm>
        <a:off x="3329236" y="3759329"/>
        <a:ext cx="2657265" cy="479308"/>
      </dsp:txXfrm>
    </dsp:sp>
    <dsp:sp modelId="{6055A7B7-4305-41AE-B931-E18DE6DE602F}">
      <dsp:nvSpPr>
        <dsp:cNvPr id="0" name=""/>
        <dsp:cNvSpPr/>
      </dsp:nvSpPr>
      <dsp:spPr>
        <a:xfrm>
          <a:off x="3124162" y="1584403"/>
          <a:ext cx="225090" cy="17809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80959"/>
              </a:lnTo>
              <a:lnTo>
                <a:pt x="225090" y="178095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2B59F2-7647-4C3B-ACC7-B2BAD0130E25}">
      <dsp:nvSpPr>
        <dsp:cNvPr id="0" name=""/>
        <dsp:cNvSpPr/>
      </dsp:nvSpPr>
      <dsp:spPr>
        <a:xfrm>
          <a:off x="3349253" y="3096271"/>
          <a:ext cx="4621133" cy="538183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świadomość własnej przestrzeni w klasie</a:t>
          </a:r>
        </a:p>
      </dsp:txBody>
      <dsp:txXfrm>
        <a:off x="3365016" y="3112034"/>
        <a:ext cx="4589607" cy="506657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20789A-2602-45E7-9D22-1BDFE2454CAE}">
      <dsp:nvSpPr>
        <dsp:cNvPr id="0" name=""/>
        <dsp:cNvSpPr/>
      </dsp:nvSpPr>
      <dsp:spPr>
        <a:xfrm>
          <a:off x="0" y="591343"/>
          <a:ext cx="2571749" cy="15430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800" kern="1200" dirty="0"/>
            <a:t>Przestrzeń współpracy</a:t>
          </a:r>
        </a:p>
      </dsp:txBody>
      <dsp:txXfrm>
        <a:off x="0" y="591343"/>
        <a:ext cx="2571749" cy="1543050"/>
      </dsp:txXfrm>
    </dsp:sp>
    <dsp:sp modelId="{E944AA58-2ED0-43AC-8509-C27AE8B374F7}">
      <dsp:nvSpPr>
        <dsp:cNvPr id="0" name=""/>
        <dsp:cNvSpPr/>
      </dsp:nvSpPr>
      <dsp:spPr>
        <a:xfrm>
          <a:off x="2828925" y="591343"/>
          <a:ext cx="2571749" cy="154305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800" kern="1200" dirty="0"/>
            <a:t>Drzewo słów</a:t>
          </a:r>
        </a:p>
      </dsp:txBody>
      <dsp:txXfrm>
        <a:off x="2828925" y="591343"/>
        <a:ext cx="2571749" cy="1543050"/>
      </dsp:txXfrm>
    </dsp:sp>
    <dsp:sp modelId="{0C716C3E-10B9-4074-AA36-4B60CB799229}">
      <dsp:nvSpPr>
        <dsp:cNvPr id="0" name=""/>
        <dsp:cNvSpPr/>
      </dsp:nvSpPr>
      <dsp:spPr>
        <a:xfrm>
          <a:off x="5657849" y="591343"/>
          <a:ext cx="2571749" cy="154305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800" kern="1200" dirty="0"/>
            <a:t>Muzeum pieniądza</a:t>
          </a:r>
        </a:p>
      </dsp:txBody>
      <dsp:txXfrm>
        <a:off x="5657849" y="591343"/>
        <a:ext cx="2571749" cy="1543050"/>
      </dsp:txXfrm>
    </dsp:sp>
    <dsp:sp modelId="{F5FA0D70-686D-4F00-BFF3-840B624CBED9}">
      <dsp:nvSpPr>
        <dsp:cNvPr id="0" name=""/>
        <dsp:cNvSpPr/>
      </dsp:nvSpPr>
      <dsp:spPr>
        <a:xfrm>
          <a:off x="1414462" y="2391569"/>
          <a:ext cx="2571749" cy="15430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800" kern="1200" dirty="0"/>
            <a:t>Sklep</a:t>
          </a:r>
        </a:p>
      </dsp:txBody>
      <dsp:txXfrm>
        <a:off x="1414462" y="2391569"/>
        <a:ext cx="2571749" cy="1543050"/>
      </dsp:txXfrm>
    </dsp:sp>
    <dsp:sp modelId="{4DBA6481-E834-4372-9E97-027C31361C47}">
      <dsp:nvSpPr>
        <dsp:cNvPr id="0" name=""/>
        <dsp:cNvSpPr/>
      </dsp:nvSpPr>
      <dsp:spPr>
        <a:xfrm>
          <a:off x="4243387" y="2391569"/>
          <a:ext cx="2571749" cy="154305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800" kern="1200" dirty="0"/>
            <a:t>Bank/Kasa</a:t>
          </a:r>
        </a:p>
      </dsp:txBody>
      <dsp:txXfrm>
        <a:off x="4243387" y="2391569"/>
        <a:ext cx="2571749" cy="154305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B872FF-C18C-4EC0-BF36-1336412E0B93}">
      <dsp:nvSpPr>
        <dsp:cNvPr id="0" name=""/>
        <dsp:cNvSpPr/>
      </dsp:nvSpPr>
      <dsp:spPr>
        <a:xfrm>
          <a:off x="0" y="454655"/>
          <a:ext cx="412812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02BDA8-52F4-4052-91B1-BB1E8968798E}">
      <dsp:nvSpPr>
        <dsp:cNvPr id="0" name=""/>
        <dsp:cNvSpPr/>
      </dsp:nvSpPr>
      <dsp:spPr>
        <a:xfrm>
          <a:off x="206406" y="203735"/>
          <a:ext cx="2889684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223" tIns="0" rIns="109223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Decydowanie o  towarach</a:t>
          </a:r>
        </a:p>
      </dsp:txBody>
      <dsp:txXfrm>
        <a:off x="230904" y="228233"/>
        <a:ext cx="2840688" cy="452844"/>
      </dsp:txXfrm>
    </dsp:sp>
    <dsp:sp modelId="{351EED52-F426-4514-A926-4104891CFEA0}">
      <dsp:nvSpPr>
        <dsp:cNvPr id="0" name=""/>
        <dsp:cNvSpPr/>
      </dsp:nvSpPr>
      <dsp:spPr>
        <a:xfrm>
          <a:off x="0" y="1225775"/>
          <a:ext cx="412812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BD3099-64AA-4089-9209-7D006A1AFB3A}">
      <dsp:nvSpPr>
        <dsp:cNvPr id="0" name=""/>
        <dsp:cNvSpPr/>
      </dsp:nvSpPr>
      <dsp:spPr>
        <a:xfrm>
          <a:off x="206406" y="974856"/>
          <a:ext cx="2889684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223" tIns="0" rIns="109223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Szukanie cen i ich przeliczanie</a:t>
          </a:r>
        </a:p>
      </dsp:txBody>
      <dsp:txXfrm>
        <a:off x="230904" y="999354"/>
        <a:ext cx="2840688" cy="452844"/>
      </dsp:txXfrm>
    </dsp:sp>
    <dsp:sp modelId="{D562B7B7-741E-4D2F-ABAF-A28E89ADBE16}">
      <dsp:nvSpPr>
        <dsp:cNvPr id="0" name=""/>
        <dsp:cNvSpPr/>
      </dsp:nvSpPr>
      <dsp:spPr>
        <a:xfrm>
          <a:off x="0" y="1996896"/>
          <a:ext cx="412812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D91C72-7E99-4651-8959-8115D8EB7B05}">
      <dsp:nvSpPr>
        <dsp:cNvPr id="0" name=""/>
        <dsp:cNvSpPr/>
      </dsp:nvSpPr>
      <dsp:spPr>
        <a:xfrm>
          <a:off x="216024" y="1728190"/>
          <a:ext cx="2889684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223" tIns="0" rIns="109223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Posługiwanie się pieniędzmi</a:t>
          </a:r>
        </a:p>
      </dsp:txBody>
      <dsp:txXfrm>
        <a:off x="240522" y="1752688"/>
        <a:ext cx="2840688" cy="452844"/>
      </dsp:txXfrm>
    </dsp:sp>
    <dsp:sp modelId="{E0B113D2-05CD-4644-AC09-3CB4BDC4DFD1}">
      <dsp:nvSpPr>
        <dsp:cNvPr id="0" name=""/>
        <dsp:cNvSpPr/>
      </dsp:nvSpPr>
      <dsp:spPr>
        <a:xfrm>
          <a:off x="0" y="2768015"/>
          <a:ext cx="412812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38FA5F-3044-4BF4-89BD-2C6025EAD59F}">
      <dsp:nvSpPr>
        <dsp:cNvPr id="0" name=""/>
        <dsp:cNvSpPr/>
      </dsp:nvSpPr>
      <dsp:spPr>
        <a:xfrm>
          <a:off x="206406" y="2517095"/>
          <a:ext cx="2889684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223" tIns="0" rIns="109223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Posługiwanie się wagą</a:t>
          </a:r>
        </a:p>
      </dsp:txBody>
      <dsp:txXfrm>
        <a:off x="230904" y="2541593"/>
        <a:ext cx="2840688" cy="452844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3549F2-C488-4A64-BA87-9368772A5831}">
      <dsp:nvSpPr>
        <dsp:cNvPr id="0" name=""/>
        <dsp:cNvSpPr/>
      </dsp:nvSpPr>
      <dsp:spPr>
        <a:xfrm>
          <a:off x="1784" y="0"/>
          <a:ext cx="2775613" cy="49685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Zachęcanie rodziców do współodpowiedzialności za edukację finansową dziecka</a:t>
          </a:r>
        </a:p>
      </dsp:txBody>
      <dsp:txXfrm>
        <a:off x="1784" y="1987420"/>
        <a:ext cx="2775613" cy="1987420"/>
      </dsp:txXfrm>
    </dsp:sp>
    <dsp:sp modelId="{4B57CBE9-931A-4D30-8543-B0F6A450AD06}">
      <dsp:nvSpPr>
        <dsp:cNvPr id="0" name=""/>
        <dsp:cNvSpPr/>
      </dsp:nvSpPr>
      <dsp:spPr>
        <a:xfrm>
          <a:off x="562326" y="298113"/>
          <a:ext cx="1654527" cy="165452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9457BA-F16D-4123-A455-5DFE5BEC1493}">
      <dsp:nvSpPr>
        <dsp:cNvPr id="0" name=""/>
        <dsp:cNvSpPr/>
      </dsp:nvSpPr>
      <dsp:spPr>
        <a:xfrm>
          <a:off x="2860665" y="0"/>
          <a:ext cx="2775613" cy="49685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kern="1200" dirty="0"/>
            <a:t>Tworzenie płaszczyzny ścisłej współpracy</a:t>
          </a:r>
        </a:p>
      </dsp:txBody>
      <dsp:txXfrm>
        <a:off x="2860665" y="1987420"/>
        <a:ext cx="2775613" cy="1987420"/>
      </dsp:txXfrm>
    </dsp:sp>
    <dsp:sp modelId="{5B636B01-65F1-423B-ACAD-1AEBC6CC5435}">
      <dsp:nvSpPr>
        <dsp:cNvPr id="0" name=""/>
        <dsp:cNvSpPr/>
      </dsp:nvSpPr>
      <dsp:spPr>
        <a:xfrm>
          <a:off x="3384378" y="298113"/>
          <a:ext cx="1728187" cy="165452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81B5CA-77D6-4328-A2D4-691B98C310E1}">
      <dsp:nvSpPr>
        <dsp:cNvPr id="0" name=""/>
        <dsp:cNvSpPr/>
      </dsp:nvSpPr>
      <dsp:spPr>
        <a:xfrm>
          <a:off x="5719546" y="0"/>
          <a:ext cx="2775613" cy="49685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kern="1200" dirty="0"/>
            <a:t>Angażowanie rodziców do spędzania czasu wspólnie z dzieckiem</a:t>
          </a:r>
        </a:p>
      </dsp:txBody>
      <dsp:txXfrm>
        <a:off x="5719546" y="1987420"/>
        <a:ext cx="2775613" cy="1987420"/>
      </dsp:txXfrm>
    </dsp:sp>
    <dsp:sp modelId="{D5B5C56E-4CB1-422C-B248-1F6D749C28CB}">
      <dsp:nvSpPr>
        <dsp:cNvPr id="0" name=""/>
        <dsp:cNvSpPr/>
      </dsp:nvSpPr>
      <dsp:spPr>
        <a:xfrm>
          <a:off x="6280089" y="298113"/>
          <a:ext cx="1654527" cy="165452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E5F9F1-CA9B-4DB2-B160-824E48C4D827}">
      <dsp:nvSpPr>
        <dsp:cNvPr id="0" name=""/>
        <dsp:cNvSpPr/>
      </dsp:nvSpPr>
      <dsp:spPr>
        <a:xfrm>
          <a:off x="339877" y="3974841"/>
          <a:ext cx="7817188" cy="74528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DB1E02-2414-428F-8C71-73E785CCEDC5}">
      <dsp:nvSpPr>
        <dsp:cNvPr id="0" name=""/>
        <dsp:cNvSpPr/>
      </dsp:nvSpPr>
      <dsp:spPr>
        <a:xfrm>
          <a:off x="0" y="244464"/>
          <a:ext cx="8229600" cy="7675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/>
            <a:t>List do rodziców</a:t>
          </a:r>
        </a:p>
      </dsp:txBody>
      <dsp:txXfrm>
        <a:off x="37467" y="281931"/>
        <a:ext cx="8154666" cy="692586"/>
      </dsp:txXfrm>
    </dsp:sp>
    <dsp:sp modelId="{F6AFED4A-9E4C-4A91-8CCB-B003FA1BC5C4}">
      <dsp:nvSpPr>
        <dsp:cNvPr id="0" name=""/>
        <dsp:cNvSpPr/>
      </dsp:nvSpPr>
      <dsp:spPr>
        <a:xfrm>
          <a:off x="0" y="1021757"/>
          <a:ext cx="8229600" cy="997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52070" rIns="291592" bIns="5207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3200" kern="1200" dirty="0"/>
            <a:t>Rozmowy, wspólne poszukiwanie informacji, partnerstwo, słuchanie przemyśleń dziecka</a:t>
          </a:r>
        </a:p>
      </dsp:txBody>
      <dsp:txXfrm>
        <a:off x="0" y="1021757"/>
        <a:ext cx="8229600" cy="997222"/>
      </dsp:txXfrm>
    </dsp:sp>
    <dsp:sp modelId="{C0566444-F4C9-4C76-97CA-1074E0954369}">
      <dsp:nvSpPr>
        <dsp:cNvPr id="0" name=""/>
        <dsp:cNvSpPr/>
      </dsp:nvSpPr>
      <dsp:spPr>
        <a:xfrm>
          <a:off x="0" y="2018980"/>
          <a:ext cx="8229600" cy="7675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/>
            <a:t>Kieszonkowe</a:t>
          </a:r>
        </a:p>
      </dsp:txBody>
      <dsp:txXfrm>
        <a:off x="37467" y="2056447"/>
        <a:ext cx="8154666" cy="692586"/>
      </dsp:txXfrm>
    </dsp:sp>
    <dsp:sp modelId="{11FA2E61-41A4-4A76-9B82-DFF9D8C6802B}">
      <dsp:nvSpPr>
        <dsp:cNvPr id="0" name=""/>
        <dsp:cNvSpPr/>
      </dsp:nvSpPr>
      <dsp:spPr>
        <a:xfrm>
          <a:off x="0" y="2786500"/>
          <a:ext cx="8229600" cy="1485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52070" rIns="291592" bIns="5207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3200" kern="1200" dirty="0"/>
            <a:t>Włączanie w praktyczne zarzadzanie pieniędzmi swoimi i całej rodziny (np. drobne zakupy)</a:t>
          </a:r>
        </a:p>
      </dsp:txBody>
      <dsp:txXfrm>
        <a:off x="0" y="2786500"/>
        <a:ext cx="8229600" cy="14852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129BBD-30DD-4C8C-A66D-45196E0A4B6D}">
      <dsp:nvSpPr>
        <dsp:cNvPr id="0" name=""/>
        <dsp:cNvSpPr/>
      </dsp:nvSpPr>
      <dsp:spPr>
        <a:xfrm rot="5400000">
          <a:off x="3621405" y="-1293891"/>
          <a:ext cx="1047750" cy="390144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Zarządzanie pieniędzmi w konkretnych sytuacjach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Umiejętność argumentacji (opłacalność)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Krytyczne czytanie tekstów  związanych z pieniędzmi</a:t>
          </a:r>
        </a:p>
      </dsp:txBody>
      <dsp:txXfrm rot="-5400000">
        <a:off x="2194561" y="184100"/>
        <a:ext cx="3850293" cy="945456"/>
      </dsp:txXfrm>
    </dsp:sp>
    <dsp:sp modelId="{319660F1-2F52-4A91-84D6-9F31C9996307}">
      <dsp:nvSpPr>
        <dsp:cNvPr id="0" name=""/>
        <dsp:cNvSpPr/>
      </dsp:nvSpPr>
      <dsp:spPr>
        <a:xfrm>
          <a:off x="0" y="1984"/>
          <a:ext cx="2194560" cy="1309687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/>
            <a:t>Osobiste przeżycie sytuacji edukacyjnych</a:t>
          </a:r>
        </a:p>
      </dsp:txBody>
      <dsp:txXfrm>
        <a:off x="63934" y="65918"/>
        <a:ext cx="2066692" cy="1181819"/>
      </dsp:txXfrm>
    </dsp:sp>
    <dsp:sp modelId="{C602A7FB-43C9-4BC0-BAED-26E5BDB4B5B4}">
      <dsp:nvSpPr>
        <dsp:cNvPr id="0" name=""/>
        <dsp:cNvSpPr/>
      </dsp:nvSpPr>
      <dsp:spPr>
        <a:xfrm rot="5400000">
          <a:off x="3621405" y="81279"/>
          <a:ext cx="1047750" cy="390144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Rozwijanie umiejętności wartościowania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Namysł nad wyborami (styl życia)</a:t>
          </a:r>
        </a:p>
      </dsp:txBody>
      <dsp:txXfrm rot="-5400000">
        <a:off x="2194561" y="1559271"/>
        <a:ext cx="3850293" cy="945456"/>
      </dsp:txXfrm>
    </dsp:sp>
    <dsp:sp modelId="{2AC99134-6BD2-4F30-9C61-D74FE3025E27}">
      <dsp:nvSpPr>
        <dsp:cNvPr id="0" name=""/>
        <dsp:cNvSpPr/>
      </dsp:nvSpPr>
      <dsp:spPr>
        <a:xfrm>
          <a:off x="0" y="1377156"/>
          <a:ext cx="2194560" cy="1309687"/>
        </a:xfrm>
        <a:prstGeom prst="roundRect">
          <a:avLst/>
        </a:prstGeom>
        <a:solidFill>
          <a:srgbClr val="DD502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/>
            <a:t>Rozumienie humanistycznego wymiaru procesów finansowych </a:t>
          </a:r>
        </a:p>
      </dsp:txBody>
      <dsp:txXfrm>
        <a:off x="63934" y="1441090"/>
        <a:ext cx="2066692" cy="1181819"/>
      </dsp:txXfrm>
    </dsp:sp>
    <dsp:sp modelId="{8BE75EE8-AB19-4052-AB8A-37EA9F2B387E}">
      <dsp:nvSpPr>
        <dsp:cNvPr id="0" name=""/>
        <dsp:cNvSpPr/>
      </dsp:nvSpPr>
      <dsp:spPr>
        <a:xfrm rot="5400000">
          <a:off x="3621405" y="1456451"/>
          <a:ext cx="1047750" cy="390144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Świadome poruszanie się wśród mechanizmów ekonomicznych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Poznawanie sensu procesów społecznych uwikłanych w te mechanizmy</a:t>
          </a:r>
        </a:p>
      </dsp:txBody>
      <dsp:txXfrm rot="-5400000">
        <a:off x="2194561" y="2934443"/>
        <a:ext cx="3850293" cy="945456"/>
      </dsp:txXfrm>
    </dsp:sp>
    <dsp:sp modelId="{5C1AE4BB-75FF-443E-B53D-EDC96DA3DAAC}">
      <dsp:nvSpPr>
        <dsp:cNvPr id="0" name=""/>
        <dsp:cNvSpPr/>
      </dsp:nvSpPr>
      <dsp:spPr>
        <a:xfrm>
          <a:off x="0" y="2752328"/>
          <a:ext cx="2194560" cy="1309687"/>
        </a:xfrm>
        <a:prstGeom prst="roundRect">
          <a:avLst/>
        </a:prstGeom>
        <a:solidFill>
          <a:srgbClr val="8A59B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/>
            <a:t>Rozwijanie postawy krytycznego myślenia</a:t>
          </a:r>
        </a:p>
      </dsp:txBody>
      <dsp:txXfrm>
        <a:off x="63934" y="2816262"/>
        <a:ext cx="2066692" cy="118181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A41D1F-5999-493A-A27C-BF101FB8EB8C}">
      <dsp:nvSpPr>
        <dsp:cNvPr id="0" name=""/>
        <dsp:cNvSpPr/>
      </dsp:nvSpPr>
      <dsp:spPr>
        <a:xfrm>
          <a:off x="3550621" y="-254941"/>
          <a:ext cx="1055644" cy="101206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Pieniądze</a:t>
          </a:r>
        </a:p>
      </dsp:txBody>
      <dsp:txXfrm>
        <a:off x="3600026" y="-205536"/>
        <a:ext cx="956834" cy="913255"/>
      </dsp:txXfrm>
    </dsp:sp>
    <dsp:sp modelId="{DD206767-772C-4266-BF0B-0E9B889C4CF8}">
      <dsp:nvSpPr>
        <dsp:cNvPr id="0" name=""/>
        <dsp:cNvSpPr/>
      </dsp:nvSpPr>
      <dsp:spPr>
        <a:xfrm>
          <a:off x="2100552" y="251091"/>
          <a:ext cx="3955781" cy="3955781"/>
        </a:xfrm>
        <a:custGeom>
          <a:avLst/>
          <a:gdLst/>
          <a:ahLst/>
          <a:cxnLst/>
          <a:rect l="0" t="0" r="0" b="0"/>
          <a:pathLst>
            <a:path>
              <a:moveTo>
                <a:pt x="2507550" y="72237"/>
              </a:moveTo>
              <a:arcTo wR="1977890" hR="1977890" stAng="17131968" swAng="324927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C32615-62E5-4634-8BE5-DBF591E755F0}">
      <dsp:nvSpPr>
        <dsp:cNvPr id="0" name=""/>
        <dsp:cNvSpPr/>
      </dsp:nvSpPr>
      <dsp:spPr>
        <a:xfrm>
          <a:off x="4787369" y="332218"/>
          <a:ext cx="1379309" cy="99636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Zarabianie pieniędzy</a:t>
          </a:r>
        </a:p>
      </dsp:txBody>
      <dsp:txXfrm>
        <a:off x="4836008" y="380857"/>
        <a:ext cx="1282031" cy="899089"/>
      </dsp:txXfrm>
    </dsp:sp>
    <dsp:sp modelId="{90375858-320C-4606-BF21-5D0BB3C63EE2}">
      <dsp:nvSpPr>
        <dsp:cNvPr id="0" name=""/>
        <dsp:cNvSpPr/>
      </dsp:nvSpPr>
      <dsp:spPr>
        <a:xfrm>
          <a:off x="2100552" y="251091"/>
          <a:ext cx="3955781" cy="3955781"/>
        </a:xfrm>
        <a:custGeom>
          <a:avLst/>
          <a:gdLst/>
          <a:ahLst/>
          <a:cxnLst/>
          <a:rect l="0" t="0" r="0" b="0"/>
          <a:pathLst>
            <a:path>
              <a:moveTo>
                <a:pt x="3741048" y="1081606"/>
              </a:moveTo>
              <a:arcTo wR="1977890" hR="1977890" stAng="19983235" swAng="787968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D86B44-B317-43CC-9F58-49D22BD9249B}">
      <dsp:nvSpPr>
        <dsp:cNvPr id="0" name=""/>
        <dsp:cNvSpPr/>
      </dsp:nvSpPr>
      <dsp:spPr>
        <a:xfrm>
          <a:off x="5249681" y="1761227"/>
          <a:ext cx="1613307" cy="93550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Gospodarstwo domowe</a:t>
          </a:r>
        </a:p>
      </dsp:txBody>
      <dsp:txXfrm>
        <a:off x="5295349" y="1806895"/>
        <a:ext cx="1521971" cy="844173"/>
      </dsp:txXfrm>
    </dsp:sp>
    <dsp:sp modelId="{C797FE6B-BE84-4E7E-8CE1-5663AACC39D0}">
      <dsp:nvSpPr>
        <dsp:cNvPr id="0" name=""/>
        <dsp:cNvSpPr/>
      </dsp:nvSpPr>
      <dsp:spPr>
        <a:xfrm>
          <a:off x="2084638" y="322144"/>
          <a:ext cx="3955781" cy="3955781"/>
        </a:xfrm>
        <a:custGeom>
          <a:avLst/>
          <a:gdLst/>
          <a:ahLst/>
          <a:cxnLst/>
          <a:rect l="0" t="0" r="0" b="0"/>
          <a:pathLst>
            <a:path>
              <a:moveTo>
                <a:pt x="3914912" y="2377888"/>
              </a:moveTo>
              <a:arcTo wR="1977890" hR="1977890" stAng="700059" swAng="573895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CC3DB0-95B4-49A0-A4DB-9B28F75AE565}">
      <dsp:nvSpPr>
        <dsp:cNvPr id="0" name=""/>
        <dsp:cNvSpPr/>
      </dsp:nvSpPr>
      <dsp:spPr>
        <a:xfrm>
          <a:off x="4690860" y="3019473"/>
          <a:ext cx="1907836" cy="87465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Przedsiębiorstwo</a:t>
          </a:r>
        </a:p>
      </dsp:txBody>
      <dsp:txXfrm>
        <a:off x="4733557" y="3062170"/>
        <a:ext cx="1822442" cy="789263"/>
      </dsp:txXfrm>
    </dsp:sp>
    <dsp:sp modelId="{7A862620-C9DB-4688-86D6-102C6D2E9E79}">
      <dsp:nvSpPr>
        <dsp:cNvPr id="0" name=""/>
        <dsp:cNvSpPr/>
      </dsp:nvSpPr>
      <dsp:spPr>
        <a:xfrm>
          <a:off x="2139355" y="240855"/>
          <a:ext cx="3955781" cy="3955781"/>
        </a:xfrm>
        <a:custGeom>
          <a:avLst/>
          <a:gdLst/>
          <a:ahLst/>
          <a:cxnLst/>
          <a:rect l="0" t="0" r="0" b="0"/>
          <a:pathLst>
            <a:path>
              <a:moveTo>
                <a:pt x="3023925" y="3656540"/>
              </a:moveTo>
              <a:arcTo wR="1977890" hR="1977890" stAng="3484277" swAng="1053241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9D83E0-7061-48CF-B994-D2001488F132}">
      <dsp:nvSpPr>
        <dsp:cNvPr id="0" name=""/>
        <dsp:cNvSpPr/>
      </dsp:nvSpPr>
      <dsp:spPr>
        <a:xfrm>
          <a:off x="3554572" y="3632842"/>
          <a:ext cx="1047742" cy="1148061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Sklep</a:t>
          </a:r>
        </a:p>
      </dsp:txBody>
      <dsp:txXfrm>
        <a:off x="3605719" y="3683989"/>
        <a:ext cx="945448" cy="1045767"/>
      </dsp:txXfrm>
    </dsp:sp>
    <dsp:sp modelId="{52F30B1F-04CD-48DA-908B-C6351831473F}">
      <dsp:nvSpPr>
        <dsp:cNvPr id="0" name=""/>
        <dsp:cNvSpPr/>
      </dsp:nvSpPr>
      <dsp:spPr>
        <a:xfrm>
          <a:off x="2100552" y="251091"/>
          <a:ext cx="3955781" cy="3955781"/>
        </a:xfrm>
        <a:custGeom>
          <a:avLst/>
          <a:gdLst/>
          <a:ahLst/>
          <a:cxnLst/>
          <a:rect l="0" t="0" r="0" b="0"/>
          <a:pathLst>
            <a:path>
              <a:moveTo>
                <a:pt x="1451578" y="3884471"/>
              </a:moveTo>
              <a:arcTo wR="1977890" hR="1977890" stAng="6325932" swAng="431575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88F4D0-1A90-40FC-B818-AE753522154C}">
      <dsp:nvSpPr>
        <dsp:cNvPr id="0" name=""/>
        <dsp:cNvSpPr/>
      </dsp:nvSpPr>
      <dsp:spPr>
        <a:xfrm>
          <a:off x="1970398" y="3201442"/>
          <a:ext cx="1418931" cy="8522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Instytucje finansowe</a:t>
          </a:r>
        </a:p>
      </dsp:txBody>
      <dsp:txXfrm>
        <a:off x="2012001" y="3243045"/>
        <a:ext cx="1335725" cy="769034"/>
      </dsp:txXfrm>
    </dsp:sp>
    <dsp:sp modelId="{93E7C758-4DBB-4A82-A170-CB7C49BF60A2}">
      <dsp:nvSpPr>
        <dsp:cNvPr id="0" name=""/>
        <dsp:cNvSpPr/>
      </dsp:nvSpPr>
      <dsp:spPr>
        <a:xfrm>
          <a:off x="2100552" y="251091"/>
          <a:ext cx="3955781" cy="3955781"/>
        </a:xfrm>
        <a:custGeom>
          <a:avLst/>
          <a:gdLst/>
          <a:ahLst/>
          <a:cxnLst/>
          <a:rect l="0" t="0" r="0" b="0"/>
          <a:pathLst>
            <a:path>
              <a:moveTo>
                <a:pt x="252915" y="2945627"/>
              </a:moveTo>
              <a:arcTo wR="1977890" hR="1977890" stAng="9042416" swAng="926228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C0AB34-6A25-48A1-90D9-443C5351818C}">
      <dsp:nvSpPr>
        <dsp:cNvPr id="0" name=""/>
        <dsp:cNvSpPr/>
      </dsp:nvSpPr>
      <dsp:spPr>
        <a:xfrm>
          <a:off x="1366611" y="1760578"/>
          <a:ext cx="1467882" cy="93680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Oszczędzanie i inwestowanie</a:t>
          </a:r>
        </a:p>
      </dsp:txBody>
      <dsp:txXfrm>
        <a:off x="1412342" y="1806309"/>
        <a:ext cx="1376420" cy="845345"/>
      </dsp:txXfrm>
    </dsp:sp>
    <dsp:sp modelId="{5F14A93C-2705-4BED-A23D-30CFB75375A1}">
      <dsp:nvSpPr>
        <dsp:cNvPr id="0" name=""/>
        <dsp:cNvSpPr/>
      </dsp:nvSpPr>
      <dsp:spPr>
        <a:xfrm>
          <a:off x="2080115" y="328149"/>
          <a:ext cx="3955781" cy="3955781"/>
        </a:xfrm>
        <a:custGeom>
          <a:avLst/>
          <a:gdLst/>
          <a:ahLst/>
          <a:cxnLst/>
          <a:rect l="0" t="0" r="0" b="0"/>
          <a:pathLst>
            <a:path>
              <a:moveTo>
                <a:pt x="78084" y="1427630"/>
              </a:moveTo>
              <a:arcTo wR="1977890" hR="1977890" stAng="11769189" swAng="853063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82A2DA-8DC8-4431-8CB7-419105F59899}">
      <dsp:nvSpPr>
        <dsp:cNvPr id="0" name=""/>
        <dsp:cNvSpPr/>
      </dsp:nvSpPr>
      <dsp:spPr>
        <a:xfrm>
          <a:off x="1666519" y="571197"/>
          <a:ext cx="1882651" cy="73052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Solidarność i wzajemna pomoc</a:t>
          </a:r>
        </a:p>
      </dsp:txBody>
      <dsp:txXfrm>
        <a:off x="1702180" y="606858"/>
        <a:ext cx="1811329" cy="659203"/>
      </dsp:txXfrm>
    </dsp:sp>
    <dsp:sp modelId="{E77F0C3D-F5EB-4D30-AF18-92820DF89690}">
      <dsp:nvSpPr>
        <dsp:cNvPr id="0" name=""/>
        <dsp:cNvSpPr/>
      </dsp:nvSpPr>
      <dsp:spPr>
        <a:xfrm>
          <a:off x="2167616" y="231238"/>
          <a:ext cx="3955781" cy="3955781"/>
        </a:xfrm>
        <a:custGeom>
          <a:avLst/>
          <a:gdLst/>
          <a:ahLst/>
          <a:cxnLst/>
          <a:rect l="0" t="0" r="0" b="0"/>
          <a:pathLst>
            <a:path>
              <a:moveTo>
                <a:pt x="873914" y="336766"/>
              </a:moveTo>
              <a:arcTo wR="1977890" hR="1977890" stAng="14164289" swAng="975570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EB336B-A63F-406E-B560-B2146F719E19}">
      <dsp:nvSpPr>
        <dsp:cNvPr id="0" name=""/>
        <dsp:cNvSpPr/>
      </dsp:nvSpPr>
      <dsp:spPr>
        <a:xfrm>
          <a:off x="3963169" y="2262981"/>
          <a:ext cx="409314" cy="19498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4657" y="0"/>
              </a:lnTo>
              <a:lnTo>
                <a:pt x="204657" y="1949860"/>
              </a:lnTo>
              <a:lnTo>
                <a:pt x="409314" y="194986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700" kern="1200"/>
        </a:p>
      </dsp:txBody>
      <dsp:txXfrm>
        <a:off x="4118017" y="3188102"/>
        <a:ext cx="99617" cy="99617"/>
      </dsp:txXfrm>
    </dsp:sp>
    <dsp:sp modelId="{39B56A94-C168-4718-B1FE-619CE51F57F3}">
      <dsp:nvSpPr>
        <dsp:cNvPr id="0" name=""/>
        <dsp:cNvSpPr/>
      </dsp:nvSpPr>
      <dsp:spPr>
        <a:xfrm>
          <a:off x="3963169" y="2262981"/>
          <a:ext cx="409314" cy="11699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4657" y="0"/>
              </a:lnTo>
              <a:lnTo>
                <a:pt x="204657" y="1169916"/>
              </a:lnTo>
              <a:lnTo>
                <a:pt x="409314" y="116991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4136840" y="2816953"/>
        <a:ext cx="61972" cy="61972"/>
      </dsp:txXfrm>
    </dsp:sp>
    <dsp:sp modelId="{317A0028-39D5-47B4-8397-74B481AEE646}">
      <dsp:nvSpPr>
        <dsp:cNvPr id="0" name=""/>
        <dsp:cNvSpPr/>
      </dsp:nvSpPr>
      <dsp:spPr>
        <a:xfrm>
          <a:off x="3963169" y="2262981"/>
          <a:ext cx="409314" cy="3899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4657" y="0"/>
              </a:lnTo>
              <a:lnTo>
                <a:pt x="204657" y="389972"/>
              </a:lnTo>
              <a:lnTo>
                <a:pt x="409314" y="38997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4153693" y="2443833"/>
        <a:ext cx="28267" cy="28267"/>
      </dsp:txXfrm>
    </dsp:sp>
    <dsp:sp modelId="{30548C90-23F1-4B26-81E5-B9341707897C}">
      <dsp:nvSpPr>
        <dsp:cNvPr id="0" name=""/>
        <dsp:cNvSpPr/>
      </dsp:nvSpPr>
      <dsp:spPr>
        <a:xfrm>
          <a:off x="3963169" y="1873009"/>
          <a:ext cx="409314" cy="389972"/>
        </a:xfrm>
        <a:custGeom>
          <a:avLst/>
          <a:gdLst/>
          <a:ahLst/>
          <a:cxnLst/>
          <a:rect l="0" t="0" r="0" b="0"/>
          <a:pathLst>
            <a:path>
              <a:moveTo>
                <a:pt x="0" y="389972"/>
              </a:moveTo>
              <a:lnTo>
                <a:pt x="204657" y="389972"/>
              </a:lnTo>
              <a:lnTo>
                <a:pt x="204657" y="0"/>
              </a:lnTo>
              <a:lnTo>
                <a:pt x="409314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4153693" y="2053861"/>
        <a:ext cx="28267" cy="28267"/>
      </dsp:txXfrm>
    </dsp:sp>
    <dsp:sp modelId="{94C282A8-F87C-4AD8-8AF6-363A4A158D0D}">
      <dsp:nvSpPr>
        <dsp:cNvPr id="0" name=""/>
        <dsp:cNvSpPr/>
      </dsp:nvSpPr>
      <dsp:spPr>
        <a:xfrm>
          <a:off x="3963169" y="1093065"/>
          <a:ext cx="409314" cy="1169916"/>
        </a:xfrm>
        <a:custGeom>
          <a:avLst/>
          <a:gdLst/>
          <a:ahLst/>
          <a:cxnLst/>
          <a:rect l="0" t="0" r="0" b="0"/>
          <a:pathLst>
            <a:path>
              <a:moveTo>
                <a:pt x="0" y="1169916"/>
              </a:moveTo>
              <a:lnTo>
                <a:pt x="204657" y="1169916"/>
              </a:lnTo>
              <a:lnTo>
                <a:pt x="204657" y="0"/>
              </a:lnTo>
              <a:lnTo>
                <a:pt x="409314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4136840" y="1647037"/>
        <a:ext cx="61972" cy="61972"/>
      </dsp:txXfrm>
    </dsp:sp>
    <dsp:sp modelId="{1A6CEA62-3187-4B65-9561-D9CB4E2ABBB5}">
      <dsp:nvSpPr>
        <dsp:cNvPr id="0" name=""/>
        <dsp:cNvSpPr/>
      </dsp:nvSpPr>
      <dsp:spPr>
        <a:xfrm>
          <a:off x="3963169" y="313121"/>
          <a:ext cx="409314" cy="1949860"/>
        </a:xfrm>
        <a:custGeom>
          <a:avLst/>
          <a:gdLst/>
          <a:ahLst/>
          <a:cxnLst/>
          <a:rect l="0" t="0" r="0" b="0"/>
          <a:pathLst>
            <a:path>
              <a:moveTo>
                <a:pt x="0" y="1949860"/>
              </a:moveTo>
              <a:lnTo>
                <a:pt x="204657" y="1949860"/>
              </a:lnTo>
              <a:lnTo>
                <a:pt x="204657" y="0"/>
              </a:lnTo>
              <a:lnTo>
                <a:pt x="409314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700" kern="1200"/>
        </a:p>
      </dsp:txBody>
      <dsp:txXfrm>
        <a:off x="4118017" y="1238242"/>
        <a:ext cx="99617" cy="99617"/>
      </dsp:txXfrm>
    </dsp:sp>
    <dsp:sp modelId="{F1766240-4D19-4794-BDD8-14C1BA428A2C}">
      <dsp:nvSpPr>
        <dsp:cNvPr id="0" name=""/>
        <dsp:cNvSpPr/>
      </dsp:nvSpPr>
      <dsp:spPr>
        <a:xfrm rot="16200000">
          <a:off x="800760" y="1186668"/>
          <a:ext cx="4172191" cy="215262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6300" kern="1200" dirty="0"/>
            <a:t>I. Pieniądze</a:t>
          </a:r>
        </a:p>
      </dsp:txBody>
      <dsp:txXfrm>
        <a:off x="800760" y="1186668"/>
        <a:ext cx="4172191" cy="2152626"/>
      </dsp:txXfrm>
    </dsp:sp>
    <dsp:sp modelId="{48E34E99-D8FC-4785-A1B8-6D4B8B9CF99A}">
      <dsp:nvSpPr>
        <dsp:cNvPr id="0" name=""/>
        <dsp:cNvSpPr/>
      </dsp:nvSpPr>
      <dsp:spPr>
        <a:xfrm>
          <a:off x="4372484" y="1143"/>
          <a:ext cx="2046573" cy="62395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/>
            <a:t>Historia pieniądza – wymiana barterowa</a:t>
          </a:r>
        </a:p>
      </dsp:txBody>
      <dsp:txXfrm>
        <a:off x="4372484" y="1143"/>
        <a:ext cx="2046573" cy="623955"/>
      </dsp:txXfrm>
    </dsp:sp>
    <dsp:sp modelId="{E7C4FDF1-7812-457D-AED8-4D9FF72CB6AE}">
      <dsp:nvSpPr>
        <dsp:cNvPr id="0" name=""/>
        <dsp:cNvSpPr/>
      </dsp:nvSpPr>
      <dsp:spPr>
        <a:xfrm>
          <a:off x="4372484" y="781087"/>
          <a:ext cx="2046573" cy="62395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/>
            <a:t>Rodzaj zapłaty</a:t>
          </a:r>
        </a:p>
      </dsp:txBody>
      <dsp:txXfrm>
        <a:off x="4372484" y="781087"/>
        <a:ext cx="2046573" cy="623955"/>
      </dsp:txXfrm>
    </dsp:sp>
    <dsp:sp modelId="{04DCDC8A-B9CD-4DEF-ACB9-DDFC6B765A73}">
      <dsp:nvSpPr>
        <dsp:cNvPr id="0" name=""/>
        <dsp:cNvSpPr/>
      </dsp:nvSpPr>
      <dsp:spPr>
        <a:xfrm>
          <a:off x="4372484" y="1561031"/>
          <a:ext cx="2046573" cy="62395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/>
            <a:t>Pieniądze jako wartość</a:t>
          </a:r>
        </a:p>
      </dsp:txBody>
      <dsp:txXfrm>
        <a:off x="4372484" y="1561031"/>
        <a:ext cx="2046573" cy="623955"/>
      </dsp:txXfrm>
    </dsp:sp>
    <dsp:sp modelId="{7F503941-286C-445F-9CC4-1F0A0D95E48B}">
      <dsp:nvSpPr>
        <dsp:cNvPr id="0" name=""/>
        <dsp:cNvSpPr/>
      </dsp:nvSpPr>
      <dsp:spPr>
        <a:xfrm>
          <a:off x="4372484" y="2340975"/>
          <a:ext cx="2046573" cy="62395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/>
            <a:t>Waluty</a:t>
          </a:r>
        </a:p>
      </dsp:txBody>
      <dsp:txXfrm>
        <a:off x="4372484" y="2340975"/>
        <a:ext cx="2046573" cy="623955"/>
      </dsp:txXfrm>
    </dsp:sp>
    <dsp:sp modelId="{2734D8D0-3188-4ABA-BC39-16B8FCCE2BAC}">
      <dsp:nvSpPr>
        <dsp:cNvPr id="0" name=""/>
        <dsp:cNvSpPr/>
      </dsp:nvSpPr>
      <dsp:spPr>
        <a:xfrm>
          <a:off x="4372484" y="3120919"/>
          <a:ext cx="2046573" cy="62395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/>
            <a:t>Różne waluty</a:t>
          </a:r>
        </a:p>
      </dsp:txBody>
      <dsp:txXfrm>
        <a:off x="4372484" y="3120919"/>
        <a:ext cx="2046573" cy="623955"/>
      </dsp:txXfrm>
    </dsp:sp>
    <dsp:sp modelId="{21704918-BDA5-41F1-AA27-E4FEF95F2AF6}">
      <dsp:nvSpPr>
        <dsp:cNvPr id="0" name=""/>
        <dsp:cNvSpPr/>
      </dsp:nvSpPr>
      <dsp:spPr>
        <a:xfrm>
          <a:off x="4372484" y="3900864"/>
          <a:ext cx="2046573" cy="62395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/>
            <a:t>Podróż zagraniczna</a:t>
          </a:r>
        </a:p>
      </dsp:txBody>
      <dsp:txXfrm>
        <a:off x="4372484" y="3900864"/>
        <a:ext cx="2046573" cy="62395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C6F6FC-0FDF-415E-9DAA-836C7864965A}">
      <dsp:nvSpPr>
        <dsp:cNvPr id="0" name=""/>
        <dsp:cNvSpPr/>
      </dsp:nvSpPr>
      <dsp:spPr>
        <a:xfrm>
          <a:off x="3534060" y="2138536"/>
          <a:ext cx="433236" cy="16510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6618" y="0"/>
              </a:lnTo>
              <a:lnTo>
                <a:pt x="216618" y="1651052"/>
              </a:lnTo>
              <a:lnTo>
                <a:pt x="433236" y="165105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600" kern="1200"/>
        </a:p>
      </dsp:txBody>
      <dsp:txXfrm>
        <a:off x="3708004" y="2921388"/>
        <a:ext cx="85347" cy="85347"/>
      </dsp:txXfrm>
    </dsp:sp>
    <dsp:sp modelId="{C201A5FB-A00D-4246-9D25-6BC0AC9AD23C}">
      <dsp:nvSpPr>
        <dsp:cNvPr id="0" name=""/>
        <dsp:cNvSpPr/>
      </dsp:nvSpPr>
      <dsp:spPr>
        <a:xfrm>
          <a:off x="3534060" y="2138536"/>
          <a:ext cx="433236" cy="8255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6618" y="0"/>
              </a:lnTo>
              <a:lnTo>
                <a:pt x="216618" y="825526"/>
              </a:lnTo>
              <a:lnTo>
                <a:pt x="433236" y="82552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3727370" y="2527991"/>
        <a:ext cx="46615" cy="46615"/>
      </dsp:txXfrm>
    </dsp:sp>
    <dsp:sp modelId="{30548C90-23F1-4B26-81E5-B9341707897C}">
      <dsp:nvSpPr>
        <dsp:cNvPr id="0" name=""/>
        <dsp:cNvSpPr/>
      </dsp:nvSpPr>
      <dsp:spPr>
        <a:xfrm>
          <a:off x="3534060" y="2092815"/>
          <a:ext cx="43323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3236" y="4572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3739847" y="2127705"/>
        <a:ext cx="21661" cy="21661"/>
      </dsp:txXfrm>
    </dsp:sp>
    <dsp:sp modelId="{94C282A8-F87C-4AD8-8AF6-363A4A158D0D}">
      <dsp:nvSpPr>
        <dsp:cNvPr id="0" name=""/>
        <dsp:cNvSpPr/>
      </dsp:nvSpPr>
      <dsp:spPr>
        <a:xfrm>
          <a:off x="3534060" y="1313009"/>
          <a:ext cx="433236" cy="825526"/>
        </a:xfrm>
        <a:custGeom>
          <a:avLst/>
          <a:gdLst/>
          <a:ahLst/>
          <a:cxnLst/>
          <a:rect l="0" t="0" r="0" b="0"/>
          <a:pathLst>
            <a:path>
              <a:moveTo>
                <a:pt x="0" y="825526"/>
              </a:moveTo>
              <a:lnTo>
                <a:pt x="216618" y="825526"/>
              </a:lnTo>
              <a:lnTo>
                <a:pt x="216618" y="0"/>
              </a:lnTo>
              <a:lnTo>
                <a:pt x="433236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3727370" y="1702465"/>
        <a:ext cx="46615" cy="46615"/>
      </dsp:txXfrm>
    </dsp:sp>
    <dsp:sp modelId="{1A6CEA62-3187-4B65-9561-D9CB4E2ABBB5}">
      <dsp:nvSpPr>
        <dsp:cNvPr id="0" name=""/>
        <dsp:cNvSpPr/>
      </dsp:nvSpPr>
      <dsp:spPr>
        <a:xfrm>
          <a:off x="3534060" y="487483"/>
          <a:ext cx="433236" cy="1651052"/>
        </a:xfrm>
        <a:custGeom>
          <a:avLst/>
          <a:gdLst/>
          <a:ahLst/>
          <a:cxnLst/>
          <a:rect l="0" t="0" r="0" b="0"/>
          <a:pathLst>
            <a:path>
              <a:moveTo>
                <a:pt x="0" y="1651052"/>
              </a:moveTo>
              <a:lnTo>
                <a:pt x="216618" y="1651052"/>
              </a:lnTo>
              <a:lnTo>
                <a:pt x="216618" y="0"/>
              </a:lnTo>
              <a:lnTo>
                <a:pt x="433236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600" kern="1200"/>
        </a:p>
      </dsp:txBody>
      <dsp:txXfrm>
        <a:off x="3708004" y="1270336"/>
        <a:ext cx="85347" cy="85347"/>
      </dsp:txXfrm>
    </dsp:sp>
    <dsp:sp modelId="{F1766240-4D19-4794-BDD8-14C1BA428A2C}">
      <dsp:nvSpPr>
        <dsp:cNvPr id="0" name=""/>
        <dsp:cNvSpPr/>
      </dsp:nvSpPr>
      <dsp:spPr>
        <a:xfrm rot="16200000">
          <a:off x="637592" y="1378391"/>
          <a:ext cx="4272645" cy="152028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000" kern="1200" dirty="0"/>
            <a:t>II. Zarabianie pieniędzy</a:t>
          </a:r>
        </a:p>
      </dsp:txBody>
      <dsp:txXfrm>
        <a:off x="637592" y="1378391"/>
        <a:ext cx="4272645" cy="1520289"/>
      </dsp:txXfrm>
    </dsp:sp>
    <dsp:sp modelId="{48E34E99-D8FC-4785-A1B8-6D4B8B9CF99A}">
      <dsp:nvSpPr>
        <dsp:cNvPr id="0" name=""/>
        <dsp:cNvSpPr/>
      </dsp:nvSpPr>
      <dsp:spPr>
        <a:xfrm>
          <a:off x="3967296" y="157272"/>
          <a:ext cx="2166180" cy="66042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Skąd się biorą pieniądze</a:t>
          </a:r>
        </a:p>
      </dsp:txBody>
      <dsp:txXfrm>
        <a:off x="3967296" y="157272"/>
        <a:ext cx="2166180" cy="660421"/>
      </dsp:txXfrm>
    </dsp:sp>
    <dsp:sp modelId="{E7C4FDF1-7812-457D-AED8-4D9FF72CB6AE}">
      <dsp:nvSpPr>
        <dsp:cNvPr id="0" name=""/>
        <dsp:cNvSpPr/>
      </dsp:nvSpPr>
      <dsp:spPr>
        <a:xfrm>
          <a:off x="3967296" y="982799"/>
          <a:ext cx="2166180" cy="66042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Zawody i wynagrodzenie</a:t>
          </a:r>
        </a:p>
      </dsp:txBody>
      <dsp:txXfrm>
        <a:off x="3967296" y="982799"/>
        <a:ext cx="2166180" cy="660421"/>
      </dsp:txXfrm>
    </dsp:sp>
    <dsp:sp modelId="{04DCDC8A-B9CD-4DEF-ACB9-DDFC6B765A73}">
      <dsp:nvSpPr>
        <dsp:cNvPr id="0" name=""/>
        <dsp:cNvSpPr/>
      </dsp:nvSpPr>
      <dsp:spPr>
        <a:xfrm>
          <a:off x="3967296" y="1808325"/>
          <a:ext cx="2166180" cy="66042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Praca we własnej firmie</a:t>
          </a:r>
        </a:p>
      </dsp:txBody>
      <dsp:txXfrm>
        <a:off x="3967296" y="1808325"/>
        <a:ext cx="2166180" cy="660421"/>
      </dsp:txXfrm>
    </dsp:sp>
    <dsp:sp modelId="{03C38655-687F-4042-8C7E-D53464081736}">
      <dsp:nvSpPr>
        <dsp:cNvPr id="0" name=""/>
        <dsp:cNvSpPr/>
      </dsp:nvSpPr>
      <dsp:spPr>
        <a:xfrm>
          <a:off x="3967296" y="2633851"/>
          <a:ext cx="2166180" cy="66042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Emigracja i imigracja zarobkowa</a:t>
          </a:r>
        </a:p>
      </dsp:txBody>
      <dsp:txXfrm>
        <a:off x="3967296" y="2633851"/>
        <a:ext cx="2166180" cy="660421"/>
      </dsp:txXfrm>
    </dsp:sp>
    <dsp:sp modelId="{94348B40-7F86-4A61-B903-9EBEC6E54B69}">
      <dsp:nvSpPr>
        <dsp:cNvPr id="0" name=""/>
        <dsp:cNvSpPr/>
      </dsp:nvSpPr>
      <dsp:spPr>
        <a:xfrm>
          <a:off x="3967296" y="3459378"/>
          <a:ext cx="2166180" cy="66042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Podatki od zarobków</a:t>
          </a:r>
        </a:p>
      </dsp:txBody>
      <dsp:txXfrm>
        <a:off x="3967296" y="3459378"/>
        <a:ext cx="2166180" cy="66042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09AEC9-E66E-4719-88D2-D3061C12B4D2}">
      <dsp:nvSpPr>
        <dsp:cNvPr id="0" name=""/>
        <dsp:cNvSpPr/>
      </dsp:nvSpPr>
      <dsp:spPr>
        <a:xfrm>
          <a:off x="3592831" y="2262981"/>
          <a:ext cx="408914" cy="19479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4457" y="0"/>
              </a:lnTo>
              <a:lnTo>
                <a:pt x="204457" y="1947956"/>
              </a:lnTo>
              <a:lnTo>
                <a:pt x="408914" y="194795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700" kern="1200"/>
        </a:p>
      </dsp:txBody>
      <dsp:txXfrm>
        <a:off x="3747529" y="3187199"/>
        <a:ext cx="99520" cy="99520"/>
      </dsp:txXfrm>
    </dsp:sp>
    <dsp:sp modelId="{603B5815-20BE-4DF6-88BE-A7A03F4EB7A9}">
      <dsp:nvSpPr>
        <dsp:cNvPr id="0" name=""/>
        <dsp:cNvSpPr/>
      </dsp:nvSpPr>
      <dsp:spPr>
        <a:xfrm>
          <a:off x="3592831" y="2262981"/>
          <a:ext cx="408914" cy="11687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4457" y="0"/>
              </a:lnTo>
              <a:lnTo>
                <a:pt x="204457" y="1168773"/>
              </a:lnTo>
              <a:lnTo>
                <a:pt x="408914" y="116877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3766333" y="2816412"/>
        <a:ext cx="61912" cy="61912"/>
      </dsp:txXfrm>
    </dsp:sp>
    <dsp:sp modelId="{035BA96B-E8A3-4314-B354-A0E06B8E17B5}">
      <dsp:nvSpPr>
        <dsp:cNvPr id="0" name=""/>
        <dsp:cNvSpPr/>
      </dsp:nvSpPr>
      <dsp:spPr>
        <a:xfrm>
          <a:off x="3592831" y="2262981"/>
          <a:ext cx="408914" cy="3895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4457" y="0"/>
              </a:lnTo>
              <a:lnTo>
                <a:pt x="204457" y="389591"/>
              </a:lnTo>
              <a:lnTo>
                <a:pt x="408914" y="38959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3783169" y="2443657"/>
        <a:ext cx="28239" cy="28239"/>
      </dsp:txXfrm>
    </dsp:sp>
    <dsp:sp modelId="{4811CE14-3549-44C3-9D1A-67E667DB3798}">
      <dsp:nvSpPr>
        <dsp:cNvPr id="0" name=""/>
        <dsp:cNvSpPr/>
      </dsp:nvSpPr>
      <dsp:spPr>
        <a:xfrm>
          <a:off x="3592831" y="1873390"/>
          <a:ext cx="408914" cy="389591"/>
        </a:xfrm>
        <a:custGeom>
          <a:avLst/>
          <a:gdLst/>
          <a:ahLst/>
          <a:cxnLst/>
          <a:rect l="0" t="0" r="0" b="0"/>
          <a:pathLst>
            <a:path>
              <a:moveTo>
                <a:pt x="0" y="389591"/>
              </a:moveTo>
              <a:lnTo>
                <a:pt x="204457" y="389591"/>
              </a:lnTo>
              <a:lnTo>
                <a:pt x="204457" y="0"/>
              </a:lnTo>
              <a:lnTo>
                <a:pt x="408914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3783169" y="2054066"/>
        <a:ext cx="28239" cy="28239"/>
      </dsp:txXfrm>
    </dsp:sp>
    <dsp:sp modelId="{94C282A8-F87C-4AD8-8AF6-363A4A158D0D}">
      <dsp:nvSpPr>
        <dsp:cNvPr id="0" name=""/>
        <dsp:cNvSpPr/>
      </dsp:nvSpPr>
      <dsp:spPr>
        <a:xfrm>
          <a:off x="3592831" y="1094207"/>
          <a:ext cx="408914" cy="1168773"/>
        </a:xfrm>
        <a:custGeom>
          <a:avLst/>
          <a:gdLst/>
          <a:ahLst/>
          <a:cxnLst/>
          <a:rect l="0" t="0" r="0" b="0"/>
          <a:pathLst>
            <a:path>
              <a:moveTo>
                <a:pt x="0" y="1168773"/>
              </a:moveTo>
              <a:lnTo>
                <a:pt x="204457" y="1168773"/>
              </a:lnTo>
              <a:lnTo>
                <a:pt x="204457" y="0"/>
              </a:lnTo>
              <a:lnTo>
                <a:pt x="408914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3766333" y="1647638"/>
        <a:ext cx="61912" cy="61912"/>
      </dsp:txXfrm>
    </dsp:sp>
    <dsp:sp modelId="{1A6CEA62-3187-4B65-9561-D9CB4E2ABBB5}">
      <dsp:nvSpPr>
        <dsp:cNvPr id="0" name=""/>
        <dsp:cNvSpPr/>
      </dsp:nvSpPr>
      <dsp:spPr>
        <a:xfrm>
          <a:off x="3592831" y="315025"/>
          <a:ext cx="408914" cy="1947956"/>
        </a:xfrm>
        <a:custGeom>
          <a:avLst/>
          <a:gdLst/>
          <a:ahLst/>
          <a:cxnLst/>
          <a:rect l="0" t="0" r="0" b="0"/>
          <a:pathLst>
            <a:path>
              <a:moveTo>
                <a:pt x="0" y="1947956"/>
              </a:moveTo>
              <a:lnTo>
                <a:pt x="204457" y="1947956"/>
              </a:lnTo>
              <a:lnTo>
                <a:pt x="204457" y="0"/>
              </a:lnTo>
              <a:lnTo>
                <a:pt x="408914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700" kern="1200"/>
        </a:p>
      </dsp:txBody>
      <dsp:txXfrm>
        <a:off x="3747529" y="1239243"/>
        <a:ext cx="99520" cy="99520"/>
      </dsp:txXfrm>
    </dsp:sp>
    <dsp:sp modelId="{F1766240-4D19-4794-BDD8-14C1BA428A2C}">
      <dsp:nvSpPr>
        <dsp:cNvPr id="0" name=""/>
        <dsp:cNvSpPr/>
      </dsp:nvSpPr>
      <dsp:spPr>
        <a:xfrm rot="16200000">
          <a:off x="1247671" y="1558204"/>
          <a:ext cx="3280768" cy="1409553"/>
        </a:xfrm>
        <a:prstGeom prst="rect">
          <a:avLst/>
        </a:prstGeom>
        <a:solidFill>
          <a:srgbClr val="8A59B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600" kern="1200" dirty="0"/>
            <a:t>III. Gospodarstwo domowe</a:t>
          </a:r>
        </a:p>
      </dsp:txBody>
      <dsp:txXfrm>
        <a:off x="1247671" y="1558204"/>
        <a:ext cx="3280768" cy="1409553"/>
      </dsp:txXfrm>
    </dsp:sp>
    <dsp:sp modelId="{48E34E99-D8FC-4785-A1B8-6D4B8B9CF99A}">
      <dsp:nvSpPr>
        <dsp:cNvPr id="0" name=""/>
        <dsp:cNvSpPr/>
      </dsp:nvSpPr>
      <dsp:spPr>
        <a:xfrm>
          <a:off x="4001746" y="3352"/>
          <a:ext cx="2044574" cy="623345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Piramida wydatków</a:t>
          </a:r>
        </a:p>
      </dsp:txBody>
      <dsp:txXfrm>
        <a:off x="4001746" y="3352"/>
        <a:ext cx="2044574" cy="623345"/>
      </dsp:txXfrm>
    </dsp:sp>
    <dsp:sp modelId="{E7C4FDF1-7812-457D-AED8-4D9FF72CB6AE}">
      <dsp:nvSpPr>
        <dsp:cNvPr id="0" name=""/>
        <dsp:cNvSpPr/>
      </dsp:nvSpPr>
      <dsp:spPr>
        <a:xfrm>
          <a:off x="4001746" y="782534"/>
          <a:ext cx="2044574" cy="623345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Budżet domowy (rodziny)</a:t>
          </a:r>
        </a:p>
      </dsp:txBody>
      <dsp:txXfrm>
        <a:off x="4001746" y="782534"/>
        <a:ext cx="2044574" cy="623345"/>
      </dsp:txXfrm>
    </dsp:sp>
    <dsp:sp modelId="{EFD6A1E2-651E-486E-BF3A-AEED694E8327}">
      <dsp:nvSpPr>
        <dsp:cNvPr id="0" name=""/>
        <dsp:cNvSpPr/>
      </dsp:nvSpPr>
      <dsp:spPr>
        <a:xfrm>
          <a:off x="4001746" y="1561717"/>
          <a:ext cx="2044574" cy="623345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Wydatki w rodzinie</a:t>
          </a:r>
        </a:p>
      </dsp:txBody>
      <dsp:txXfrm>
        <a:off x="4001746" y="1561717"/>
        <a:ext cx="2044574" cy="623345"/>
      </dsp:txXfrm>
    </dsp:sp>
    <dsp:sp modelId="{814AF086-1B34-4008-B417-D3596C637789}">
      <dsp:nvSpPr>
        <dsp:cNvPr id="0" name=""/>
        <dsp:cNvSpPr/>
      </dsp:nvSpPr>
      <dsp:spPr>
        <a:xfrm>
          <a:off x="4001746" y="2340899"/>
          <a:ext cx="2044574" cy="623345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Oszczędzanie w domu</a:t>
          </a:r>
        </a:p>
      </dsp:txBody>
      <dsp:txXfrm>
        <a:off x="4001746" y="2340899"/>
        <a:ext cx="2044574" cy="623345"/>
      </dsp:txXfrm>
    </dsp:sp>
    <dsp:sp modelId="{07D10AE8-49A0-4966-AA22-0AC737229C2A}">
      <dsp:nvSpPr>
        <dsp:cNvPr id="0" name=""/>
        <dsp:cNvSpPr/>
      </dsp:nvSpPr>
      <dsp:spPr>
        <a:xfrm>
          <a:off x="4001746" y="3120082"/>
          <a:ext cx="2044574" cy="623345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Leczenie</a:t>
          </a:r>
        </a:p>
      </dsp:txBody>
      <dsp:txXfrm>
        <a:off x="4001746" y="3120082"/>
        <a:ext cx="2044574" cy="623345"/>
      </dsp:txXfrm>
    </dsp:sp>
    <dsp:sp modelId="{7886E55B-BCAC-4969-8DEA-B222844C3DC8}">
      <dsp:nvSpPr>
        <dsp:cNvPr id="0" name=""/>
        <dsp:cNvSpPr/>
      </dsp:nvSpPr>
      <dsp:spPr>
        <a:xfrm>
          <a:off x="4001746" y="3899264"/>
          <a:ext cx="2044574" cy="623345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Ubezpieczenia</a:t>
          </a:r>
        </a:p>
      </dsp:txBody>
      <dsp:txXfrm>
        <a:off x="4001746" y="3899264"/>
        <a:ext cx="2044574" cy="62334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3425E7-7DF0-4531-B660-250DF1E52052}">
      <dsp:nvSpPr>
        <dsp:cNvPr id="0" name=""/>
        <dsp:cNvSpPr/>
      </dsp:nvSpPr>
      <dsp:spPr>
        <a:xfrm>
          <a:off x="3668000" y="2262981"/>
          <a:ext cx="350026" cy="16674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5013" y="0"/>
              </a:lnTo>
              <a:lnTo>
                <a:pt x="175013" y="1667429"/>
              </a:lnTo>
              <a:lnTo>
                <a:pt x="350026" y="166742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600" kern="1200"/>
        </a:p>
      </dsp:txBody>
      <dsp:txXfrm>
        <a:off x="3800420" y="3054101"/>
        <a:ext cx="85188" cy="85188"/>
      </dsp:txXfrm>
    </dsp:sp>
    <dsp:sp modelId="{EE72B7D6-9B44-4ED8-8EA6-8745EEAECAFF}">
      <dsp:nvSpPr>
        <dsp:cNvPr id="0" name=""/>
        <dsp:cNvSpPr/>
      </dsp:nvSpPr>
      <dsp:spPr>
        <a:xfrm>
          <a:off x="3668000" y="2262981"/>
          <a:ext cx="350026" cy="10004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5013" y="0"/>
              </a:lnTo>
              <a:lnTo>
                <a:pt x="175013" y="1000457"/>
              </a:lnTo>
              <a:lnTo>
                <a:pt x="350026" y="100045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3816516" y="2736712"/>
        <a:ext cx="52996" cy="52996"/>
      </dsp:txXfrm>
    </dsp:sp>
    <dsp:sp modelId="{6A7EEA06-6206-4AA6-8CA4-3E56CB21ECD8}">
      <dsp:nvSpPr>
        <dsp:cNvPr id="0" name=""/>
        <dsp:cNvSpPr/>
      </dsp:nvSpPr>
      <dsp:spPr>
        <a:xfrm>
          <a:off x="3668000" y="2262981"/>
          <a:ext cx="350026" cy="3334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5013" y="0"/>
              </a:lnTo>
              <a:lnTo>
                <a:pt x="175013" y="333485"/>
              </a:lnTo>
              <a:lnTo>
                <a:pt x="350026" y="33348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3830927" y="2417637"/>
        <a:ext cx="24172" cy="24172"/>
      </dsp:txXfrm>
    </dsp:sp>
    <dsp:sp modelId="{035BA96B-E8A3-4314-B354-A0E06B8E17B5}">
      <dsp:nvSpPr>
        <dsp:cNvPr id="0" name=""/>
        <dsp:cNvSpPr/>
      </dsp:nvSpPr>
      <dsp:spPr>
        <a:xfrm>
          <a:off x="3668000" y="1929495"/>
          <a:ext cx="350026" cy="333485"/>
        </a:xfrm>
        <a:custGeom>
          <a:avLst/>
          <a:gdLst/>
          <a:ahLst/>
          <a:cxnLst/>
          <a:rect l="0" t="0" r="0" b="0"/>
          <a:pathLst>
            <a:path>
              <a:moveTo>
                <a:pt x="0" y="333485"/>
              </a:moveTo>
              <a:lnTo>
                <a:pt x="175013" y="333485"/>
              </a:lnTo>
              <a:lnTo>
                <a:pt x="175013" y="0"/>
              </a:lnTo>
              <a:lnTo>
                <a:pt x="350026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3830927" y="2084152"/>
        <a:ext cx="24172" cy="24172"/>
      </dsp:txXfrm>
    </dsp:sp>
    <dsp:sp modelId="{03AB876D-9099-485D-B9AF-2EAB0AA31BFC}">
      <dsp:nvSpPr>
        <dsp:cNvPr id="0" name=""/>
        <dsp:cNvSpPr/>
      </dsp:nvSpPr>
      <dsp:spPr>
        <a:xfrm>
          <a:off x="3668000" y="1262523"/>
          <a:ext cx="350026" cy="1000457"/>
        </a:xfrm>
        <a:custGeom>
          <a:avLst/>
          <a:gdLst/>
          <a:ahLst/>
          <a:cxnLst/>
          <a:rect l="0" t="0" r="0" b="0"/>
          <a:pathLst>
            <a:path>
              <a:moveTo>
                <a:pt x="0" y="1000457"/>
              </a:moveTo>
              <a:lnTo>
                <a:pt x="175013" y="1000457"/>
              </a:lnTo>
              <a:lnTo>
                <a:pt x="175013" y="0"/>
              </a:lnTo>
              <a:lnTo>
                <a:pt x="350026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3816516" y="1736254"/>
        <a:ext cx="52996" cy="52996"/>
      </dsp:txXfrm>
    </dsp:sp>
    <dsp:sp modelId="{94C282A8-F87C-4AD8-8AF6-363A4A158D0D}">
      <dsp:nvSpPr>
        <dsp:cNvPr id="0" name=""/>
        <dsp:cNvSpPr/>
      </dsp:nvSpPr>
      <dsp:spPr>
        <a:xfrm>
          <a:off x="3668000" y="595552"/>
          <a:ext cx="350026" cy="1667429"/>
        </a:xfrm>
        <a:custGeom>
          <a:avLst/>
          <a:gdLst/>
          <a:ahLst/>
          <a:cxnLst/>
          <a:rect l="0" t="0" r="0" b="0"/>
          <a:pathLst>
            <a:path>
              <a:moveTo>
                <a:pt x="0" y="1667429"/>
              </a:moveTo>
              <a:lnTo>
                <a:pt x="175013" y="1667429"/>
              </a:lnTo>
              <a:lnTo>
                <a:pt x="175013" y="0"/>
              </a:lnTo>
              <a:lnTo>
                <a:pt x="350026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600" kern="1200"/>
        </a:p>
      </dsp:txBody>
      <dsp:txXfrm>
        <a:off x="3800420" y="1386672"/>
        <a:ext cx="85188" cy="85188"/>
      </dsp:txXfrm>
    </dsp:sp>
    <dsp:sp modelId="{F1766240-4D19-4794-BDD8-14C1BA428A2C}">
      <dsp:nvSpPr>
        <dsp:cNvPr id="0" name=""/>
        <dsp:cNvSpPr/>
      </dsp:nvSpPr>
      <dsp:spPr>
        <a:xfrm rot="16200000">
          <a:off x="806212" y="1659700"/>
          <a:ext cx="4517013" cy="120656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600" kern="1200" dirty="0"/>
            <a:t>IV. Przedsiębiorstwo</a:t>
          </a:r>
        </a:p>
      </dsp:txBody>
      <dsp:txXfrm>
        <a:off x="806212" y="1659700"/>
        <a:ext cx="4517013" cy="1206562"/>
      </dsp:txXfrm>
    </dsp:sp>
    <dsp:sp modelId="{E7C4FDF1-7812-457D-AED8-4D9FF72CB6AE}">
      <dsp:nvSpPr>
        <dsp:cNvPr id="0" name=""/>
        <dsp:cNvSpPr/>
      </dsp:nvSpPr>
      <dsp:spPr>
        <a:xfrm>
          <a:off x="4018027" y="328763"/>
          <a:ext cx="1750133" cy="5335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Produkcja i usługi</a:t>
          </a:r>
        </a:p>
      </dsp:txBody>
      <dsp:txXfrm>
        <a:off x="4018027" y="328763"/>
        <a:ext cx="1750133" cy="533577"/>
      </dsp:txXfrm>
    </dsp:sp>
    <dsp:sp modelId="{2C764590-A383-4C44-B5D0-BDAE6FEA7F66}">
      <dsp:nvSpPr>
        <dsp:cNvPr id="0" name=""/>
        <dsp:cNvSpPr/>
      </dsp:nvSpPr>
      <dsp:spPr>
        <a:xfrm>
          <a:off x="4018027" y="995735"/>
          <a:ext cx="1750133" cy="5335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Budżet przedsiębiorstwa</a:t>
          </a:r>
        </a:p>
      </dsp:txBody>
      <dsp:txXfrm>
        <a:off x="4018027" y="995735"/>
        <a:ext cx="1750133" cy="533577"/>
      </dsp:txXfrm>
    </dsp:sp>
    <dsp:sp modelId="{814AF086-1B34-4008-B417-D3596C637789}">
      <dsp:nvSpPr>
        <dsp:cNvPr id="0" name=""/>
        <dsp:cNvSpPr/>
      </dsp:nvSpPr>
      <dsp:spPr>
        <a:xfrm>
          <a:off x="4018027" y="1662706"/>
          <a:ext cx="1750133" cy="5335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Reklama produktów</a:t>
          </a:r>
        </a:p>
      </dsp:txBody>
      <dsp:txXfrm>
        <a:off x="4018027" y="1662706"/>
        <a:ext cx="1750133" cy="533577"/>
      </dsp:txXfrm>
    </dsp:sp>
    <dsp:sp modelId="{8D7AED40-DAE4-4554-A87E-32E37AC0C5DD}">
      <dsp:nvSpPr>
        <dsp:cNvPr id="0" name=""/>
        <dsp:cNvSpPr/>
      </dsp:nvSpPr>
      <dsp:spPr>
        <a:xfrm>
          <a:off x="4018027" y="2329678"/>
          <a:ext cx="1750133" cy="5335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Zyski przedsiębiorstwa</a:t>
          </a:r>
        </a:p>
      </dsp:txBody>
      <dsp:txXfrm>
        <a:off x="4018027" y="2329678"/>
        <a:ext cx="1750133" cy="533577"/>
      </dsp:txXfrm>
    </dsp:sp>
    <dsp:sp modelId="{7601A8ED-FB56-4217-B4AE-5EAA4B4370F8}">
      <dsp:nvSpPr>
        <dsp:cNvPr id="0" name=""/>
        <dsp:cNvSpPr/>
      </dsp:nvSpPr>
      <dsp:spPr>
        <a:xfrm>
          <a:off x="4018027" y="2996650"/>
          <a:ext cx="1750133" cy="5335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Zawody</a:t>
          </a:r>
        </a:p>
      </dsp:txBody>
      <dsp:txXfrm>
        <a:off x="4018027" y="2996650"/>
        <a:ext cx="1750133" cy="533577"/>
      </dsp:txXfrm>
    </dsp:sp>
    <dsp:sp modelId="{AE138BFC-6EF2-4DA7-9D33-868D11FB4F7B}">
      <dsp:nvSpPr>
        <dsp:cNvPr id="0" name=""/>
        <dsp:cNvSpPr/>
      </dsp:nvSpPr>
      <dsp:spPr>
        <a:xfrm>
          <a:off x="4018027" y="3663622"/>
          <a:ext cx="1750133" cy="5335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Firma – zyski i straty</a:t>
          </a:r>
        </a:p>
      </dsp:txBody>
      <dsp:txXfrm>
        <a:off x="4018027" y="3663622"/>
        <a:ext cx="1750133" cy="5335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2676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901699" y="0"/>
            <a:ext cx="2984870" cy="502676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r">
              <a:defRPr sz="1200"/>
            </a:lvl1pPr>
          </a:lstStyle>
          <a:p>
            <a:fld id="{D9228DDE-5A0C-4F7B-8432-088F06154006}" type="datetimeFigureOut">
              <a:rPr lang="pl-PL" smtClean="0"/>
              <a:t>2017-03-28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1" y="9516040"/>
            <a:ext cx="2984870" cy="502675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901699" y="9516040"/>
            <a:ext cx="2984870" cy="502675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r">
              <a:defRPr sz="1200"/>
            </a:lvl1pPr>
          </a:lstStyle>
          <a:p>
            <a:fld id="{0EC0CDD7-8890-4047-878C-13FE0C189B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91454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2676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0" cy="502676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r">
              <a:defRPr sz="1200"/>
            </a:lvl1pPr>
          </a:lstStyle>
          <a:p>
            <a:fld id="{EEA3B3A3-DF9D-4D94-A635-23A929CA715C}" type="datetimeFigureOut">
              <a:rPr lang="pl-PL" smtClean="0"/>
              <a:t>2017-03-28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7" tIns="46218" rIns="92437" bIns="46218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8817" y="4821505"/>
            <a:ext cx="5510530" cy="3944869"/>
          </a:xfrm>
          <a:prstGeom prst="rect">
            <a:avLst/>
          </a:prstGeom>
        </p:spPr>
        <p:txBody>
          <a:bodyPr vert="horz" lIns="92437" tIns="46218" rIns="92437" bIns="46218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1" y="9516040"/>
            <a:ext cx="2984870" cy="502675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901699" y="9516040"/>
            <a:ext cx="2984870" cy="502675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r">
              <a:defRPr sz="1200"/>
            </a:lvl1pPr>
          </a:lstStyle>
          <a:p>
            <a:fld id="{967AF835-2CAB-4914-8CE8-6CC42BFCB5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4879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AF835-2CAB-4914-8CE8-6CC42BFCB513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6060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AF835-2CAB-4914-8CE8-6CC42BFCB513}" type="slidenum">
              <a:rPr lang="pl-PL" smtClean="0"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3279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1703-03D2-4EC4-B7CA-88628C954C6D}" type="datetimeFigureOut">
              <a:rPr lang="pl-PL" smtClean="0"/>
              <a:pPr/>
              <a:t>2017-03-28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C573-3DB6-444E-9A46-24AEF1ADB2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1703-03D2-4EC4-B7CA-88628C954C6D}" type="datetimeFigureOut">
              <a:rPr lang="pl-PL" smtClean="0"/>
              <a:pPr/>
              <a:t>2017-03-28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C573-3DB6-444E-9A46-24AEF1ADB2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1703-03D2-4EC4-B7CA-88628C954C6D}" type="datetimeFigureOut">
              <a:rPr lang="pl-PL" smtClean="0"/>
              <a:pPr/>
              <a:t>2017-03-28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C573-3DB6-444E-9A46-24AEF1ADB2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6" descr="Obraz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85522-9EE3-4540-BA96-DCFDD3F86C5B}" type="datetimeFigureOut">
              <a:rPr lang="pl-PL"/>
              <a:pPr>
                <a:defRPr/>
              </a:pPr>
              <a:t>2017-03-28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FAB6DB-386E-4111-963B-6C0F6836980E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056149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6" descr="Obraz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606C9-02F5-44E4-AC6F-C96492A917CB}" type="datetimeFigureOut">
              <a:rPr lang="pl-PL"/>
              <a:pPr>
                <a:defRPr/>
              </a:pPr>
              <a:t>2017-03-28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E7CF9B-2B93-45D0-B63C-9A8748DFDDC0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69296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ABD79-B43D-49C5-9BD4-6919D7852275}" type="datetimeFigureOut">
              <a:rPr lang="pl-PL"/>
              <a:pPr>
                <a:defRPr/>
              </a:pPr>
              <a:t>2017-03-28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3A8E3E-F07A-41D8-A8AE-AC945F211234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14321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6" descr="Obraz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2A20D-2B41-4241-8353-F00B00111813}" type="datetimeFigureOut">
              <a:rPr lang="pl-PL"/>
              <a:pPr>
                <a:defRPr/>
              </a:pPr>
              <a:t>2017-03-28</a:t>
            </a:fld>
            <a:endParaRPr lang="pl-PL"/>
          </a:p>
        </p:txBody>
      </p:sp>
      <p:sp>
        <p:nvSpPr>
          <p:cNvPr id="7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AC15E7-9C7E-4239-AF7B-0BB004DC14A4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0672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8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92204-9C82-4117-A0C7-D9A13ADC1A48}" type="datetimeFigureOut">
              <a:rPr lang="pl-PL"/>
              <a:pPr>
                <a:defRPr/>
              </a:pPr>
              <a:t>2017-03-28</a:t>
            </a:fld>
            <a:endParaRPr lang="pl-PL"/>
          </a:p>
        </p:txBody>
      </p:sp>
      <p:sp>
        <p:nvSpPr>
          <p:cNvPr id="9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1695B8-856E-4A5A-B64C-FE7904558C9E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58345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6" descr="Obraz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4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91AD7-C651-4C95-9E0A-725CB2E46B3E}" type="datetimeFigureOut">
              <a:rPr lang="pl-PL"/>
              <a:pPr>
                <a:defRPr/>
              </a:pPr>
              <a:t>2017-03-28</a:t>
            </a:fld>
            <a:endParaRPr lang="pl-PL"/>
          </a:p>
        </p:txBody>
      </p:sp>
      <p:sp>
        <p:nvSpPr>
          <p:cNvPr id="5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4DA957-D59F-4352-9522-99CFEC36E221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17123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6" descr="Obraz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F50D4-3119-4E03-ADBC-6C23E715A8BF}" type="datetimeFigureOut">
              <a:rPr lang="pl-PL"/>
              <a:pPr>
                <a:defRPr/>
              </a:pPr>
              <a:t>2017-03-28</a:t>
            </a:fld>
            <a:endParaRPr lang="pl-PL"/>
          </a:p>
        </p:txBody>
      </p:sp>
      <p:sp>
        <p:nvSpPr>
          <p:cNvPr id="4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0C65CD-96F5-446F-945A-80755699A41E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921146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6" descr="Obraz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CAB10-695C-44A5-8772-046A0F846070}" type="datetimeFigureOut">
              <a:rPr lang="pl-PL"/>
              <a:pPr>
                <a:defRPr/>
              </a:pPr>
              <a:t>2017-03-28</a:t>
            </a:fld>
            <a:endParaRPr lang="pl-PL"/>
          </a:p>
        </p:txBody>
      </p:sp>
      <p:sp>
        <p:nvSpPr>
          <p:cNvPr id="7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74E58E-E3A2-4D4C-AF83-B05F778735BE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18197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1703-03D2-4EC4-B7CA-88628C954C6D}" type="datetimeFigureOut">
              <a:rPr lang="pl-PL" smtClean="0"/>
              <a:pPr/>
              <a:t>2017-03-28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C573-3DB6-444E-9A46-24AEF1ADB2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6" descr="Obraz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3D8CE-8A0C-4B87-8175-B05D8F20F41A}" type="datetimeFigureOut">
              <a:rPr lang="pl-PL"/>
              <a:pPr>
                <a:defRPr/>
              </a:pPr>
              <a:t>2017-03-28</a:t>
            </a:fld>
            <a:endParaRPr lang="pl-PL"/>
          </a:p>
        </p:txBody>
      </p:sp>
      <p:sp>
        <p:nvSpPr>
          <p:cNvPr id="7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CE396B-404C-47DC-9452-CD21C70042A6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473287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1DFA6-8F39-4083-992C-386234C38C7A}" type="datetimeFigureOut">
              <a:rPr lang="pl-PL"/>
              <a:pPr>
                <a:defRPr/>
              </a:pPr>
              <a:t>2017-03-28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628B74-6F53-4C0B-9AA4-B2A30A386852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663905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23467-6B82-45E3-B123-A78D1AF94C41}" type="datetimeFigureOut">
              <a:rPr lang="pl-PL"/>
              <a:pPr>
                <a:defRPr/>
              </a:pPr>
              <a:t>2017-03-28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ECDF8E-A033-48C0-B15D-8A9170EE554F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09770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1703-03D2-4EC4-B7CA-88628C954C6D}" type="datetimeFigureOut">
              <a:rPr lang="pl-PL" smtClean="0"/>
              <a:pPr/>
              <a:t>2017-03-28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C573-3DB6-444E-9A46-24AEF1ADB2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1703-03D2-4EC4-B7CA-88628C954C6D}" type="datetimeFigureOut">
              <a:rPr lang="pl-PL" smtClean="0"/>
              <a:pPr/>
              <a:t>2017-03-28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C573-3DB6-444E-9A46-24AEF1ADB2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1703-03D2-4EC4-B7CA-88628C954C6D}" type="datetimeFigureOut">
              <a:rPr lang="pl-PL" smtClean="0"/>
              <a:pPr/>
              <a:t>2017-03-28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C573-3DB6-444E-9A46-24AEF1ADB2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1703-03D2-4EC4-B7CA-88628C954C6D}" type="datetimeFigureOut">
              <a:rPr lang="pl-PL" smtClean="0"/>
              <a:pPr/>
              <a:t>2017-03-28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C573-3DB6-444E-9A46-24AEF1ADB2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1703-03D2-4EC4-B7CA-88628C954C6D}" type="datetimeFigureOut">
              <a:rPr lang="pl-PL" smtClean="0"/>
              <a:pPr/>
              <a:t>2017-03-28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C573-3DB6-444E-9A46-24AEF1ADB2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1703-03D2-4EC4-B7CA-88628C954C6D}" type="datetimeFigureOut">
              <a:rPr lang="pl-PL" smtClean="0"/>
              <a:pPr/>
              <a:t>2017-03-28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C573-3DB6-444E-9A46-24AEF1ADB2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1703-03D2-4EC4-B7CA-88628C954C6D}" type="datetimeFigureOut">
              <a:rPr lang="pl-PL" smtClean="0"/>
              <a:pPr/>
              <a:t>2017-03-28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C573-3DB6-444E-9A46-24AEF1ADB2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B1703-03D2-4EC4-B7CA-88628C954C6D}" type="datetimeFigureOut">
              <a:rPr lang="pl-PL" smtClean="0"/>
              <a:pPr/>
              <a:t>2017-03-28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8C573-3DB6-444E-9A46-24AEF1ADB281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406EB36-2694-43DB-B70F-EBCF61545966}" type="datetimeFigureOut">
              <a:rPr lang="pl-PL"/>
              <a:pPr>
                <a:defRPr/>
              </a:pPr>
              <a:t>2017-03-28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28FA4F2B-F1E7-4792-BCB9-48F76720D31B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8182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&amp;ehk=ohzo8P3QeNbJkB3gIe8jCA&amp;r=0&amp;pid=OfficeInsert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&amp;ehk=Mes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menzelphoto.photoshelter.com/gallery/Hungry-Planet-Family-Food-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&amp;ehk=IwTgR2V0kWwboZN0U4oOFg&amp;r=0&amp;pid=OfficeInsert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&amp;ehk=tpSu2gFYxuEkJnQWMLQfYQ&amp;r=0&amp;pid=OfficeInsert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&amp;ehk=2jb2RHETJl0uKj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&amp;ehk=HZMz5YLjQtn4qfdIcPkGfA&amp;r=0&amp;pid=OfficeInsert"/><Relationship Id="rId2" Type="http://schemas.openxmlformats.org/officeDocument/2006/relationships/image" Target="../media/image39.jpg&amp;ehk=AXdz7pF9klSmahqVqkFWkg&amp;r=0&amp;pid=OfficeInsert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mailto:alina.kalinowska@uwm.edu.pl" TargetMode="External"/><Relationship Id="rId2" Type="http://schemas.openxmlformats.org/officeDocument/2006/relationships/hyperlink" Target="mailto:mzytko@uw.edu.p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39.jpg&amp;ehk=AXdz7pF9klSmahqVqkFWkg&amp;r=0&amp;pid=OfficeInsert"/><Relationship Id="rId4" Type="http://schemas.openxmlformats.org/officeDocument/2006/relationships/hyperlink" Target="mailto:ekruk@skef.pl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467544" y="2276872"/>
            <a:ext cx="8280920" cy="1512168"/>
          </a:xfrm>
        </p:spPr>
        <p:txBody>
          <a:bodyPr>
            <a:normAutofit fontScale="90000"/>
          </a:bodyPr>
          <a:lstStyle/>
          <a:p>
            <a:r>
              <a:rPr lang="pl-PL" sz="3200" dirty="0">
                <a:latin typeface="+mn-lt"/>
              </a:rPr>
              <a:t>Projekt edukacyjny</a:t>
            </a:r>
            <a:br>
              <a:rPr lang="pl-PL" sz="3200" dirty="0">
                <a:latin typeface="+mn-lt"/>
              </a:rPr>
            </a:br>
            <a:r>
              <a:rPr lang="pl-PL" sz="3200" dirty="0">
                <a:latin typeface="+mn-lt"/>
              </a:rPr>
              <a:t> „Myślę, decyduję, działam – finanse dla najmłodszych” </a:t>
            </a:r>
            <a:br>
              <a:rPr lang="pl-PL" sz="3200" dirty="0">
                <a:latin typeface="+mn-lt"/>
              </a:rPr>
            </a:br>
            <a:endParaRPr lang="pl-PL" sz="3200" dirty="0">
              <a:latin typeface="+mn-lt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717032"/>
            <a:ext cx="3779528" cy="1341123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395536" y="5517232"/>
            <a:ext cx="8208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i="1" dirty="0"/>
              <a:t>Projekt realizowany z Narodowym Bankiem Polskim w ramach programu edukacji ekonomicznej.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11560" y="1268760"/>
            <a:ext cx="8136904" cy="475252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pl-PL" dirty="0"/>
          </a:p>
          <a:p>
            <a:pPr>
              <a:buFont typeface="Wingdings" pitchFamily="2" charset="2"/>
              <a:buChar char="q"/>
            </a:pPr>
            <a:r>
              <a:rPr lang="pl-PL" dirty="0"/>
              <a:t>ważna dla rozwoju społecznego dzieci                                                i kształtowania postaw obywatelskich, </a:t>
            </a:r>
          </a:p>
          <a:p>
            <a:pPr>
              <a:buNone/>
            </a:pPr>
            <a:endParaRPr lang="pl-PL" dirty="0"/>
          </a:p>
          <a:p>
            <a:pPr>
              <a:buFont typeface="Wingdings" pitchFamily="2" charset="2"/>
              <a:buChar char="q"/>
            </a:pPr>
            <a:r>
              <a:rPr lang="pl-PL" dirty="0"/>
              <a:t> wspiera budowanie krytycznego  i odpowiedzialnego stosunku do rzeczywistości społeczno-ekonomicznej,</a:t>
            </a:r>
          </a:p>
          <a:p>
            <a:pPr>
              <a:buNone/>
            </a:pPr>
            <a:endParaRPr lang="pl-PL" dirty="0"/>
          </a:p>
          <a:p>
            <a:pPr>
              <a:buFont typeface="Wingdings" pitchFamily="2" charset="2"/>
              <a:buChar char="q"/>
            </a:pPr>
            <a:r>
              <a:rPr lang="pl-PL" dirty="0"/>
              <a:t> wspiera rozwój umiejętności i zdolności matematycznych  w kontekście </a:t>
            </a:r>
            <a:r>
              <a:rPr lang="pl-PL" sz="3000" dirty="0"/>
              <a:t>codziennych </a:t>
            </a:r>
            <a:r>
              <a:rPr lang="pl-PL" dirty="0"/>
              <a:t>doświadczeń</a:t>
            </a:r>
          </a:p>
          <a:p>
            <a:pPr>
              <a:buNone/>
            </a:pPr>
            <a:endParaRPr lang="pl-PL" dirty="0"/>
          </a:p>
          <a:p>
            <a:pPr>
              <a:buFont typeface="Wingdings" pitchFamily="2" charset="2"/>
              <a:buChar char="q"/>
            </a:pPr>
            <a:r>
              <a:rPr lang="pl-PL" dirty="0"/>
              <a:t> wspiera rozwój językowy dzieci</a:t>
            </a:r>
          </a:p>
          <a:p>
            <a:pPr>
              <a:buFont typeface="Wingdings" pitchFamily="2" charset="2"/>
              <a:buChar char="q"/>
            </a:pPr>
            <a:endParaRPr lang="pl-PL" dirty="0"/>
          </a:p>
          <a:p>
            <a:pPr>
              <a:buFont typeface="Wingdings" pitchFamily="2" charset="2"/>
              <a:buChar char="q"/>
            </a:pPr>
            <a:endParaRPr lang="pl-PL" dirty="0"/>
          </a:p>
          <a:p>
            <a:pPr>
              <a:buNone/>
            </a:pP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83568" y="332656"/>
            <a:ext cx="8013576" cy="926976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accent1"/>
                </a:solidFill>
              </a:rPr>
              <a:t>Edukacja finansowa</a:t>
            </a:r>
          </a:p>
        </p:txBody>
      </p:sp>
    </p:spTree>
    <p:extLst>
      <p:ext uri="{BB962C8B-B14F-4D97-AF65-F5344CB8AC3E}">
        <p14:creationId xmlns:p14="http://schemas.microsoft.com/office/powerpoint/2010/main" val="3062145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11560" y="1124744"/>
            <a:ext cx="8280920" cy="4680520"/>
          </a:xfrm>
        </p:spPr>
        <p:txBody>
          <a:bodyPr>
            <a:normAutofit fontScale="625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pl-PL" dirty="0"/>
              <a:t>zdobywanie i przetwarzanie informacji docierających z różnych źródeł, </a:t>
            </a:r>
          </a:p>
          <a:p>
            <a:pPr>
              <a:buFont typeface="Wingdings" pitchFamily="2" charset="2"/>
              <a:buChar char="q"/>
            </a:pPr>
            <a:r>
              <a:rPr lang="pl-PL" dirty="0"/>
              <a:t>krytyczne, twórcze myślenie, </a:t>
            </a:r>
          </a:p>
          <a:p>
            <a:pPr>
              <a:buFont typeface="Wingdings" pitchFamily="2" charset="2"/>
              <a:buChar char="q"/>
            </a:pPr>
            <a:r>
              <a:rPr lang="pl-PL" dirty="0"/>
              <a:t>identyfikowanie i rozwiązywanie problemów,  </a:t>
            </a:r>
          </a:p>
          <a:p>
            <a:pPr>
              <a:buFont typeface="Wingdings" pitchFamily="2" charset="2"/>
              <a:buChar char="q"/>
            </a:pPr>
            <a:r>
              <a:rPr lang="pl-PL" dirty="0"/>
              <a:t>podejmowanie decyzji i poszukiwanie rozwiązań na podstawie różnych przesłanek, z wykorzystaniem nowoczesnych technologii, </a:t>
            </a:r>
          </a:p>
          <a:p>
            <a:pPr>
              <a:buFont typeface="Wingdings" pitchFamily="2" charset="2"/>
              <a:buChar char="q"/>
            </a:pPr>
            <a:r>
              <a:rPr lang="pl-PL" dirty="0"/>
              <a:t>zadawanie ważnych pytań. </a:t>
            </a:r>
          </a:p>
          <a:p>
            <a:pPr>
              <a:buNone/>
            </a:pPr>
            <a:endParaRPr lang="pl-PL" b="1" dirty="0"/>
          </a:p>
          <a:p>
            <a:pPr>
              <a:buNone/>
            </a:pPr>
            <a:r>
              <a:rPr lang="pl-PL" b="1" dirty="0"/>
              <a:t>Szczególnie istotne umiejętności</a:t>
            </a:r>
            <a:r>
              <a:rPr lang="pl-PL" dirty="0"/>
              <a:t>:</a:t>
            </a:r>
          </a:p>
          <a:p>
            <a:pPr>
              <a:buNone/>
            </a:pPr>
            <a:endParaRPr lang="pl-PL" dirty="0"/>
          </a:p>
          <a:p>
            <a:pPr>
              <a:buFont typeface="Wingdings" pitchFamily="2" charset="2"/>
              <a:buChar char="q"/>
            </a:pPr>
            <a:r>
              <a:rPr lang="pl-PL" dirty="0"/>
              <a:t>praca w zespole, negocjowanie w grupie różnych rozwiązań, efektywne                      i sprawne komunikowanie się, wykorzystywanie zwrotnych informacji kształtujących naszą wiedzę i umiejętność. </a:t>
            </a:r>
          </a:p>
          <a:p>
            <a:pPr>
              <a:buFont typeface="Wingdings" pitchFamily="2" charset="2"/>
              <a:buChar char="q"/>
            </a:pPr>
            <a:r>
              <a:rPr lang="pl-PL" dirty="0"/>
              <a:t>proces uczenia się ma społeczny charakter , uczymy się z kimś i w określonym kontekście edukacyjnym, który powinien tworzyć ” innowacyjne środowisko uczenia się”.</a:t>
            </a:r>
          </a:p>
          <a:p>
            <a:r>
              <a:rPr lang="x-none" sz="2100"/>
              <a:t>H.Dumont, D. Instance, F. Benavides (red.), Istota uczenia się. Wykorzystanie wyników badań w praktyce. Tłum. Z. Janowska, Warszawa 2013 </a:t>
            </a:r>
            <a:endParaRPr lang="pl-PL" sz="2100" dirty="0"/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accent1"/>
                </a:solidFill>
              </a:rPr>
              <a:t>Kompetencje XXI wieku</a:t>
            </a:r>
          </a:p>
        </p:txBody>
      </p:sp>
    </p:spTree>
    <p:extLst>
      <p:ext uri="{BB962C8B-B14F-4D97-AF65-F5344CB8AC3E}">
        <p14:creationId xmlns:p14="http://schemas.microsoft.com/office/powerpoint/2010/main" val="3321703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pl-PL" dirty="0"/>
            </a:br>
            <a:r>
              <a:rPr lang="pl-PL" b="1" dirty="0"/>
              <a:t>Wprowadzenie do projektu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l-PL" sz="2800" dirty="0"/>
          </a:p>
          <a:p>
            <a:pPr marL="0" indent="0" algn="just">
              <a:buNone/>
            </a:pPr>
            <a:endParaRPr lang="pl-PL" sz="28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15183" y="1841401"/>
            <a:ext cx="4581128" cy="343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35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pl-PL" dirty="0"/>
            </a:br>
            <a:r>
              <a:rPr lang="pl-PL" b="1" dirty="0"/>
              <a:t>Cel główny: 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sz="2800" dirty="0"/>
          </a:p>
          <a:p>
            <a:pPr marL="0" indent="0" algn="just">
              <a:buNone/>
            </a:pPr>
            <a:endParaRPr lang="pl-PL" sz="2800" dirty="0"/>
          </a:p>
          <a:p>
            <a:pPr marL="0" indent="0" algn="just">
              <a:buNone/>
            </a:pPr>
            <a:r>
              <a:rPr lang="pl-PL" sz="2800" dirty="0"/>
              <a:t>Rozwój świadomości finansowej wśród odbiorców projektu poprzez realizację, innowacyjnego programu edukacji finansowej "Myślę, decyduję, działam - finanse dla najmłodszych" w kolejnych 3 latach szkolnych, począwszy od 2016/17 (pierwsza klasa) do 2018/19 (trzecia klasa).</a:t>
            </a:r>
          </a:p>
        </p:txBody>
      </p:sp>
      <p:pic>
        <p:nvPicPr>
          <p:cNvPr id="4" name="Obraz 3" descr="Introducción a GTD 14: Consiguiendo perspectiva. Nuestras metas u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83258"/>
            <a:ext cx="1651322" cy="165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61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Cele szczegółowe: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l-PL" sz="2800" dirty="0"/>
              <a:t>Rozwój wiedzy finansowej wśród uczniów poprzez zapoznanie dzieci z podstawowymi pojęciami z zakresu ekonomii, poznanie wybranych instytucji finansowych, budowanie wiedzy dzieci na temat pieniądza.</a:t>
            </a:r>
          </a:p>
          <a:p>
            <a:pPr algn="just"/>
            <a:r>
              <a:rPr lang="pl-PL" sz="2800" dirty="0"/>
              <a:t>Rozwój umiejętności finansowych wśród  uczniów poprzez umożliwienie dzieciom osobistego przeżycia sytuacji edukacyjnych związanych z zarządzaniem pieniędzmi, zdobywania doświadczeń przy rozwiązywaniu problemów, rekonstruowania umiejętności związanych z funkcjonowaniem w rzeczywistości finansowej, w trakcie realizacji zajęć "Myślę, decyduję, działam „ na I etapie edukacji.</a:t>
            </a:r>
          </a:p>
        </p:txBody>
      </p:sp>
    </p:spTree>
    <p:extLst>
      <p:ext uri="{BB962C8B-B14F-4D97-AF65-F5344CB8AC3E}">
        <p14:creationId xmlns:p14="http://schemas.microsoft.com/office/powerpoint/2010/main" val="256723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Cele szczegółowe c.d.: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7715200" cy="452596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l-PL" sz="2800" dirty="0"/>
              <a:t>Rozwój postawy krytycznego myślenia uczniów, </a:t>
            </a:r>
            <a:br>
              <a:rPr lang="pl-PL" sz="2800" dirty="0"/>
            </a:br>
            <a:r>
              <a:rPr lang="pl-PL" sz="2800" dirty="0"/>
              <a:t>w tym znaczenia decyzji finansowych w życiu rodziny, w trakcie realizacji zajęć "Myślę, decyduję, działam - finanse dla najmłodszych" w kolejnych 3 latach szkolnych.</a:t>
            </a:r>
          </a:p>
          <a:p>
            <a:pPr algn="just"/>
            <a:r>
              <a:rPr lang="pl-PL" sz="2800" dirty="0"/>
              <a:t>Rozwój kompetencji zawodowych wśród nauczycieli edukacji wczesnoszkolnej poprzez udział </a:t>
            </a:r>
            <a:br>
              <a:rPr lang="pl-PL" sz="2800" dirty="0"/>
            </a:br>
            <a:r>
              <a:rPr lang="pl-PL" sz="2800" dirty="0"/>
              <a:t>w dwudniowych warsztatach metodycznych, dwudniowym seminarium podsumowującym projekt oraz realizację 72 godzin zajęć pozalekcyjnych programu "Myślę, decyduję, działam - finanse dla najmłodszych", w kolejnych 3 latach szkolnych.</a:t>
            </a:r>
          </a:p>
          <a:p>
            <a:pPr marL="0" indent="0">
              <a:buNone/>
            </a:pP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979061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Działania w projekcie</a:t>
            </a:r>
          </a:p>
        </p:txBody>
      </p:sp>
      <p:grpSp>
        <p:nvGrpSpPr>
          <p:cNvPr id="4" name="Grupa 3"/>
          <p:cNvGrpSpPr/>
          <p:nvPr/>
        </p:nvGrpSpPr>
        <p:grpSpPr>
          <a:xfrm>
            <a:off x="3232128" y="1308300"/>
            <a:ext cx="1257191" cy="798464"/>
            <a:chOff x="3357830" y="-176433"/>
            <a:chExt cx="1090418" cy="79846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Prostokąt: zaokrąglone rogi 4"/>
            <p:cNvSpPr/>
            <p:nvPr/>
          </p:nvSpPr>
          <p:spPr>
            <a:xfrm>
              <a:off x="3357830" y="-176433"/>
              <a:ext cx="1090418" cy="798464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Prostokąt: zaokrąglone rogi 4"/>
            <p:cNvSpPr txBox="1"/>
            <p:nvPr/>
          </p:nvSpPr>
          <p:spPr>
            <a:xfrm>
              <a:off x="3396808" y="-137455"/>
              <a:ext cx="1012462" cy="720508"/>
            </a:xfrm>
            <a:prstGeom prst="rect">
              <a:avLst/>
            </a:prstGeom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400" kern="1200" dirty="0"/>
                <a:t>Warsztaty metodyczne </a:t>
              </a:r>
            </a:p>
          </p:txBody>
        </p:sp>
      </p:grpSp>
      <p:grpSp>
        <p:nvGrpSpPr>
          <p:cNvPr id="7" name="Grupa 6"/>
          <p:cNvGrpSpPr/>
          <p:nvPr/>
        </p:nvGrpSpPr>
        <p:grpSpPr>
          <a:xfrm>
            <a:off x="4752230" y="1582615"/>
            <a:ext cx="1276934" cy="805810"/>
            <a:chOff x="4762867" y="288044"/>
            <a:chExt cx="1276934" cy="66023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Prostokąt: zaokrąglone rogi 7"/>
            <p:cNvSpPr/>
            <p:nvPr/>
          </p:nvSpPr>
          <p:spPr>
            <a:xfrm>
              <a:off x="4762867" y="288044"/>
              <a:ext cx="1276934" cy="660233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Prostokąt: zaokrąglone rogi 4"/>
            <p:cNvSpPr txBox="1"/>
            <p:nvPr/>
          </p:nvSpPr>
          <p:spPr>
            <a:xfrm>
              <a:off x="4795097" y="320274"/>
              <a:ext cx="1212474" cy="59577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400" kern="1200" dirty="0"/>
                <a:t>Przeprowadzenie </a:t>
              </a:r>
              <a:r>
                <a:rPr lang="pl-PL" sz="1400" kern="1200" dirty="0" err="1"/>
                <a:t>pre</a:t>
              </a:r>
              <a:r>
                <a:rPr lang="pl-PL" sz="1400" kern="1200" dirty="0"/>
                <a:t>-testu</a:t>
              </a:r>
            </a:p>
          </p:txBody>
        </p:sp>
      </p:grpSp>
      <p:grpSp>
        <p:nvGrpSpPr>
          <p:cNvPr id="10" name="Grupa 9"/>
          <p:cNvGrpSpPr/>
          <p:nvPr/>
        </p:nvGrpSpPr>
        <p:grpSpPr>
          <a:xfrm>
            <a:off x="6176339" y="2125465"/>
            <a:ext cx="1219160" cy="775978"/>
            <a:chOff x="5482956" y="1152130"/>
            <a:chExt cx="1219160" cy="63752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1" name="Prostokąt: zaokrąglone rogi 10"/>
            <p:cNvSpPr/>
            <p:nvPr/>
          </p:nvSpPr>
          <p:spPr>
            <a:xfrm>
              <a:off x="5482956" y="1152130"/>
              <a:ext cx="1219160" cy="63752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Prostokąt: zaokrąglone rogi 4"/>
            <p:cNvSpPr txBox="1"/>
            <p:nvPr/>
          </p:nvSpPr>
          <p:spPr>
            <a:xfrm>
              <a:off x="5514077" y="1183251"/>
              <a:ext cx="1156918" cy="57528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400" kern="1200" dirty="0"/>
                <a:t>Realizacja zajęć w klasie I</a:t>
              </a:r>
            </a:p>
          </p:txBody>
        </p:sp>
      </p:grpSp>
      <p:grpSp>
        <p:nvGrpSpPr>
          <p:cNvPr id="13" name="Grupa 12"/>
          <p:cNvGrpSpPr/>
          <p:nvPr/>
        </p:nvGrpSpPr>
        <p:grpSpPr>
          <a:xfrm>
            <a:off x="6660232" y="3036691"/>
            <a:ext cx="2093660" cy="780034"/>
            <a:chOff x="5410946" y="2071872"/>
            <a:chExt cx="2093660" cy="78003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Prostokąt: zaokrąglone rogi 13"/>
            <p:cNvSpPr/>
            <p:nvPr/>
          </p:nvSpPr>
          <p:spPr>
            <a:xfrm>
              <a:off x="5410946" y="2071872"/>
              <a:ext cx="2093660" cy="780034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Prostokąt: zaokrąglone rogi 4"/>
            <p:cNvSpPr txBox="1"/>
            <p:nvPr/>
          </p:nvSpPr>
          <p:spPr>
            <a:xfrm>
              <a:off x="5449024" y="2109950"/>
              <a:ext cx="2017504" cy="70387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400" kern="1200" dirty="0"/>
                <a:t>Konkurs – plakat wykonany w zespołach, zachęcający do oszczędzania</a:t>
              </a:r>
            </a:p>
          </p:txBody>
        </p:sp>
      </p:grpSp>
      <p:grpSp>
        <p:nvGrpSpPr>
          <p:cNvPr id="16" name="Grupa 15"/>
          <p:cNvGrpSpPr/>
          <p:nvPr/>
        </p:nvGrpSpPr>
        <p:grpSpPr>
          <a:xfrm>
            <a:off x="6335458" y="4040335"/>
            <a:ext cx="1405767" cy="801516"/>
            <a:chOff x="5554951" y="3168352"/>
            <a:chExt cx="1405767" cy="80151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Prostokąt: zaokrąglone rogi 16"/>
            <p:cNvSpPr/>
            <p:nvPr/>
          </p:nvSpPr>
          <p:spPr>
            <a:xfrm>
              <a:off x="5554951" y="3168352"/>
              <a:ext cx="1255261" cy="801516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Prostokąt: zaokrąglone rogi 4"/>
            <p:cNvSpPr txBox="1"/>
            <p:nvPr/>
          </p:nvSpPr>
          <p:spPr>
            <a:xfrm>
              <a:off x="5554951" y="3207479"/>
              <a:ext cx="1405767" cy="72326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400" kern="1200" dirty="0"/>
                <a:t>Realizacja zajęć w klasie II</a:t>
              </a:r>
            </a:p>
          </p:txBody>
        </p:sp>
      </p:grpSp>
      <p:grpSp>
        <p:nvGrpSpPr>
          <p:cNvPr id="19" name="Grupa 18"/>
          <p:cNvGrpSpPr/>
          <p:nvPr/>
        </p:nvGrpSpPr>
        <p:grpSpPr>
          <a:xfrm>
            <a:off x="5404834" y="5065461"/>
            <a:ext cx="1445094" cy="863008"/>
            <a:chOff x="3932049" y="3816419"/>
            <a:chExt cx="1255246" cy="71208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Prostokąt: zaokrąglone rogi 19"/>
            <p:cNvSpPr/>
            <p:nvPr/>
          </p:nvSpPr>
          <p:spPr>
            <a:xfrm>
              <a:off x="3932049" y="3816419"/>
              <a:ext cx="1255246" cy="712086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Prostokąt: zaokrąglone rogi 4"/>
            <p:cNvSpPr txBox="1"/>
            <p:nvPr/>
          </p:nvSpPr>
          <p:spPr>
            <a:xfrm>
              <a:off x="3966810" y="3851180"/>
              <a:ext cx="1185724" cy="6425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400" kern="1200" dirty="0"/>
                <a:t>Przeprowadzenie </a:t>
              </a:r>
              <a:r>
                <a:rPr lang="pl-PL" sz="1400" kern="1200" dirty="0" err="1"/>
                <a:t>mid</a:t>
              </a:r>
              <a:r>
                <a:rPr lang="pl-PL" sz="1400" kern="1200" dirty="0"/>
                <a:t>-testu</a:t>
              </a:r>
            </a:p>
          </p:txBody>
        </p:sp>
      </p:grpSp>
      <p:grpSp>
        <p:nvGrpSpPr>
          <p:cNvPr id="25" name="Grupa 24"/>
          <p:cNvGrpSpPr/>
          <p:nvPr/>
        </p:nvGrpSpPr>
        <p:grpSpPr>
          <a:xfrm>
            <a:off x="3575595" y="4881093"/>
            <a:ext cx="1644477" cy="1140196"/>
            <a:chOff x="2376544" y="3528394"/>
            <a:chExt cx="1372642" cy="133942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6" name="Prostokąt: zaokrąglone rogi 25"/>
            <p:cNvSpPr/>
            <p:nvPr/>
          </p:nvSpPr>
          <p:spPr>
            <a:xfrm>
              <a:off x="2376544" y="3528394"/>
              <a:ext cx="1372642" cy="1339421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l-PL" dirty="0"/>
            </a:p>
          </p:txBody>
        </p:sp>
        <p:sp>
          <p:nvSpPr>
            <p:cNvPr id="27" name="Prostokąt: zaokrąglone rogi 4"/>
            <p:cNvSpPr txBox="1"/>
            <p:nvPr/>
          </p:nvSpPr>
          <p:spPr>
            <a:xfrm>
              <a:off x="2441929" y="3593779"/>
              <a:ext cx="1241872" cy="120865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400" kern="1200" dirty="0"/>
                <a:t>Konkurs – opowieść graficzna „Jak gospodaruję swoim kieszonkowym?”</a:t>
              </a:r>
            </a:p>
          </p:txBody>
        </p:sp>
      </p:grpSp>
      <p:grpSp>
        <p:nvGrpSpPr>
          <p:cNvPr id="28" name="Grupa 27"/>
          <p:cNvGrpSpPr/>
          <p:nvPr/>
        </p:nvGrpSpPr>
        <p:grpSpPr>
          <a:xfrm>
            <a:off x="2143171" y="4786491"/>
            <a:ext cx="1193006" cy="898649"/>
            <a:chOff x="864373" y="3343100"/>
            <a:chExt cx="1193006" cy="78268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9" name="Prostokąt: zaokrąglone rogi 28"/>
            <p:cNvSpPr/>
            <p:nvPr/>
          </p:nvSpPr>
          <p:spPr>
            <a:xfrm>
              <a:off x="864373" y="3343100"/>
              <a:ext cx="1193006" cy="78268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Prostokąt: zaokrąglone rogi 4"/>
            <p:cNvSpPr txBox="1"/>
            <p:nvPr/>
          </p:nvSpPr>
          <p:spPr>
            <a:xfrm>
              <a:off x="902580" y="3381307"/>
              <a:ext cx="1116592" cy="70626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400" kern="1200" dirty="0"/>
                <a:t>Realizacja zajęć w klasie III</a:t>
              </a:r>
            </a:p>
          </p:txBody>
        </p:sp>
      </p:grpSp>
      <p:grpSp>
        <p:nvGrpSpPr>
          <p:cNvPr id="31" name="Grupa 30"/>
          <p:cNvGrpSpPr/>
          <p:nvPr/>
        </p:nvGrpSpPr>
        <p:grpSpPr>
          <a:xfrm>
            <a:off x="1115616" y="3846886"/>
            <a:ext cx="1269781" cy="845825"/>
            <a:chOff x="442391" y="2170296"/>
            <a:chExt cx="1269781" cy="84582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2" name="Prostokąt: zaokrąglone rogi 31"/>
            <p:cNvSpPr/>
            <p:nvPr/>
          </p:nvSpPr>
          <p:spPr>
            <a:xfrm>
              <a:off x="442391" y="2170296"/>
              <a:ext cx="1269781" cy="84582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Prostokąt: zaokrąglone rogi 4"/>
            <p:cNvSpPr txBox="1"/>
            <p:nvPr/>
          </p:nvSpPr>
          <p:spPr>
            <a:xfrm>
              <a:off x="483681" y="2211586"/>
              <a:ext cx="1187201" cy="76324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400" kern="1200" dirty="0"/>
                <a:t>Konkurs wiedzy</a:t>
              </a:r>
            </a:p>
          </p:txBody>
        </p:sp>
      </p:grpSp>
      <p:grpSp>
        <p:nvGrpSpPr>
          <p:cNvPr id="34" name="Grupa 33"/>
          <p:cNvGrpSpPr/>
          <p:nvPr/>
        </p:nvGrpSpPr>
        <p:grpSpPr>
          <a:xfrm>
            <a:off x="683568" y="2708022"/>
            <a:ext cx="1459603" cy="956302"/>
            <a:chOff x="442386" y="864098"/>
            <a:chExt cx="1304945" cy="956302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5" name="Prostokąt: zaokrąglone rogi 34"/>
            <p:cNvSpPr/>
            <p:nvPr/>
          </p:nvSpPr>
          <p:spPr>
            <a:xfrm>
              <a:off x="442386" y="864098"/>
              <a:ext cx="1304945" cy="956302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Prostokąt: zaokrąglone rogi 4"/>
            <p:cNvSpPr txBox="1"/>
            <p:nvPr/>
          </p:nvSpPr>
          <p:spPr>
            <a:xfrm>
              <a:off x="489069" y="910781"/>
              <a:ext cx="1211579" cy="86293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400" kern="1200" dirty="0"/>
                <a:t>Przeprowadzenie post-testu</a:t>
              </a:r>
            </a:p>
          </p:txBody>
        </p:sp>
      </p:grpSp>
      <p:grpSp>
        <p:nvGrpSpPr>
          <p:cNvPr id="37" name="Grupa 36"/>
          <p:cNvGrpSpPr/>
          <p:nvPr/>
        </p:nvGrpSpPr>
        <p:grpSpPr>
          <a:xfrm>
            <a:off x="1475656" y="1760579"/>
            <a:ext cx="1493561" cy="804325"/>
            <a:chOff x="1944495" y="95438"/>
            <a:chExt cx="1218711" cy="80432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Prostokąt: zaokrąglone rogi 37"/>
            <p:cNvSpPr/>
            <p:nvPr/>
          </p:nvSpPr>
          <p:spPr>
            <a:xfrm>
              <a:off x="1944495" y="95438"/>
              <a:ext cx="1218711" cy="80432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Prostokąt: zaokrąglone rogi 4"/>
            <p:cNvSpPr txBox="1"/>
            <p:nvPr/>
          </p:nvSpPr>
          <p:spPr>
            <a:xfrm>
              <a:off x="1983759" y="134702"/>
              <a:ext cx="1140183" cy="72579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400" kern="1200" dirty="0"/>
                <a:t>Seminarium podsumowujące</a:t>
              </a:r>
            </a:p>
          </p:txBody>
        </p:sp>
      </p:grpSp>
      <p:sp>
        <p:nvSpPr>
          <p:cNvPr id="41" name="Prostokąt: zaokrąglone rogi 40"/>
          <p:cNvSpPr/>
          <p:nvPr/>
        </p:nvSpPr>
        <p:spPr>
          <a:xfrm>
            <a:off x="4520256" y="3664324"/>
            <a:ext cx="144016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/>
              <a:t>Informowanie o projekcie</a:t>
            </a:r>
          </a:p>
        </p:txBody>
      </p:sp>
      <p:sp>
        <p:nvSpPr>
          <p:cNvPr id="40" name="Symbol zastępczy zawartości 39"/>
          <p:cNvSpPr>
            <a:spLocks noGrp="1"/>
          </p:cNvSpPr>
          <p:nvPr>
            <p:ph idx="1"/>
          </p:nvPr>
        </p:nvSpPr>
        <p:spPr>
          <a:xfrm>
            <a:off x="2575925" y="2751932"/>
            <a:ext cx="1633756" cy="788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pl-PL" sz="1600" dirty="0"/>
              <a:t>Doradztwo metodyczne</a:t>
            </a:r>
          </a:p>
        </p:txBody>
      </p:sp>
    </p:spTree>
    <p:extLst>
      <p:ext uri="{BB962C8B-B14F-4D97-AF65-F5344CB8AC3E}">
        <p14:creationId xmlns:p14="http://schemas.microsoft.com/office/powerpoint/2010/main" val="4289309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Autofit/>
          </a:bodyPr>
          <a:lstStyle/>
          <a:p>
            <a:r>
              <a:rPr lang="pl-PL" sz="3200" b="1" dirty="0"/>
              <a:t>Cele edukacji ekonomicznej – czyli jakie</a:t>
            </a:r>
            <a:br>
              <a:rPr lang="pl-PL" sz="3200" b="1" dirty="0"/>
            </a:br>
            <a:r>
              <a:rPr lang="pl-PL" sz="3200" b="1" dirty="0"/>
              <a:t>umiejętności i postawy chcemy rozwijać u dzieci?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437920154"/>
              </p:ext>
            </p:extLst>
          </p:nvPr>
        </p:nvGraphicFramePr>
        <p:xfrm>
          <a:off x="1524000" y="1397000"/>
          <a:ext cx="5712296" cy="3760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73163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Autofit/>
          </a:bodyPr>
          <a:lstStyle/>
          <a:p>
            <a:r>
              <a:rPr lang="pl-PL" sz="3200" b="1" dirty="0"/>
              <a:t>Cele edukacji ekonomicznej – czyli jakie</a:t>
            </a:r>
            <a:br>
              <a:rPr lang="pl-PL" sz="3200" b="1" dirty="0"/>
            </a:br>
            <a:r>
              <a:rPr lang="pl-PL" sz="3200" b="1" dirty="0"/>
              <a:t>umiejętności i postawy chcemy rozwijać u dzieci?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619651110"/>
              </p:ext>
            </p:extLst>
          </p:nvPr>
        </p:nvGraphicFramePr>
        <p:xfrm>
          <a:off x="1535832" y="1576965"/>
          <a:ext cx="6072336" cy="4043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48350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Autofit/>
          </a:bodyPr>
          <a:lstStyle/>
          <a:p>
            <a:r>
              <a:rPr lang="pl-PL" sz="3200" b="1" dirty="0"/>
              <a:t>Cele edukacji ekonomicznej – czyli jakie</a:t>
            </a:r>
            <a:br>
              <a:rPr lang="pl-PL" sz="3200" b="1" dirty="0"/>
            </a:br>
            <a:r>
              <a:rPr lang="pl-PL" sz="3200" b="1" dirty="0"/>
              <a:t>umiejętności i postawy chcemy rozwijać u dzieci?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267433843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602981811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100648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pl-PL" dirty="0"/>
            </a:br>
            <a:r>
              <a:rPr lang="pl-PL" b="1" dirty="0"/>
              <a:t>Program warsztatów – 24.03.2017 r. 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pl-PL" sz="2800" dirty="0"/>
              <a:t>do godz.11.15 - Przyjazd i rejestracja uczestników warsztatów – przerwa kawowa na „Dzień dobry”</a:t>
            </a:r>
          </a:p>
          <a:p>
            <a:pPr marL="0" indent="0">
              <a:buNone/>
            </a:pPr>
            <a:r>
              <a:rPr lang="pl-PL" sz="2800" dirty="0"/>
              <a:t>11.15 – 11.30 – Przywitanie i wprowadzenie do projektu (Ewa Kruk – SKEF)</a:t>
            </a:r>
          </a:p>
          <a:p>
            <a:pPr marL="0" indent="0">
              <a:buNone/>
            </a:pPr>
            <a:r>
              <a:rPr lang="pl-PL" sz="2800" dirty="0"/>
              <a:t>11.30 – 12.30 – Cele i treści edukacji ekonomicznej – obszary wiadomości </a:t>
            </a:r>
          </a:p>
          <a:p>
            <a:pPr marL="0" indent="0">
              <a:buNone/>
            </a:pPr>
            <a:r>
              <a:rPr lang="pl-PL" sz="2800" dirty="0"/>
              <a:t>i umiejętności (dr hab. Małgorzata Żytko, prof. UW; Ewa Kruk)</a:t>
            </a:r>
          </a:p>
          <a:p>
            <a:pPr marL="0" indent="0">
              <a:buNone/>
            </a:pPr>
            <a:r>
              <a:rPr lang="pl-PL" sz="2800" dirty="0"/>
              <a:t>12.30 – 13.30 – Metody edukacji ekonomicznej – założenia pakietu edukacyjnego, metody pracy (dr hab. Małgorzata Żytko, prof. UW; Ewa Kruk)</a:t>
            </a:r>
          </a:p>
          <a:p>
            <a:pPr marL="0" indent="0">
              <a:buNone/>
            </a:pPr>
            <a:r>
              <a:rPr lang="pl-PL" sz="2800" dirty="0"/>
              <a:t>13.30 – 14.00 - Zagospodarowanie przestrzeni w klasie, współpraca z rodzicami </a:t>
            </a:r>
          </a:p>
          <a:p>
            <a:pPr marL="0" indent="0">
              <a:buNone/>
            </a:pPr>
            <a:r>
              <a:rPr lang="pl-PL" sz="2800" dirty="0"/>
              <a:t>(dr hab. Małgorzata Żytko, prof. UW)                           </a:t>
            </a:r>
          </a:p>
          <a:p>
            <a:pPr marL="0" indent="0">
              <a:buNone/>
            </a:pPr>
            <a:r>
              <a:rPr lang="pl-PL" sz="2800" dirty="0"/>
              <a:t>14.00 – 14.45 – lunch</a:t>
            </a:r>
          </a:p>
          <a:p>
            <a:pPr marL="0" indent="0">
              <a:buNone/>
            </a:pPr>
            <a:r>
              <a:rPr lang="pl-PL" sz="2800" dirty="0"/>
              <a:t>14.45 – 16.45 – warsztaty: </a:t>
            </a:r>
          </a:p>
          <a:p>
            <a:pPr marL="0" indent="0">
              <a:buNone/>
            </a:pPr>
            <a:r>
              <a:rPr lang="pl-PL" sz="2800" dirty="0"/>
              <a:t>grupa I – Tworzenie indywidualnych planów zajęć oraz praca z pakietem edukacyjnym (dr hab. Małgorzata Żytko, prof. UW; Ewa Kruk)</a:t>
            </a:r>
          </a:p>
          <a:p>
            <a:pPr marL="0" indent="0">
              <a:buNone/>
            </a:pPr>
            <a:r>
              <a:rPr lang="pl-PL" sz="2800" dirty="0"/>
              <a:t>grupa II – Praca z pakietem edukacyjnym (dr Alina Kalinowska) </a:t>
            </a:r>
          </a:p>
          <a:p>
            <a:pPr marL="0" indent="0">
              <a:buNone/>
            </a:pPr>
            <a:r>
              <a:rPr lang="pl-PL" sz="2800" dirty="0"/>
              <a:t>16.45 – 17.00 – przerwa kawowa</a:t>
            </a:r>
          </a:p>
          <a:p>
            <a:pPr marL="0" indent="0">
              <a:buNone/>
            </a:pPr>
            <a:r>
              <a:rPr lang="pl-PL" sz="2800" dirty="0"/>
              <a:t>17.00- 18.30 – warsztaty: </a:t>
            </a:r>
          </a:p>
          <a:p>
            <a:pPr marL="0" indent="0">
              <a:buNone/>
            </a:pPr>
            <a:r>
              <a:rPr lang="pl-PL" sz="2800" dirty="0"/>
              <a:t>grupa I - Praca z pakietem edukacyjnym (dr hab. Małgorzata Żytko, prof. UW)</a:t>
            </a:r>
          </a:p>
          <a:p>
            <a:pPr marL="0" indent="0">
              <a:buNone/>
            </a:pPr>
            <a:r>
              <a:rPr lang="pl-PL" sz="2800" dirty="0"/>
              <a:t>grupa II – Tworzenie indywidualnych planów zajęć oraz praca z pakietem edukacyjnym (dr Alina Kalinowska; Ewa Kruk)</a:t>
            </a:r>
          </a:p>
          <a:p>
            <a:pPr marL="0" indent="0">
              <a:buNone/>
            </a:pPr>
            <a:r>
              <a:rPr lang="pl-PL" sz="2800" dirty="0"/>
              <a:t>Ok.18.30 – kolacja</a:t>
            </a:r>
          </a:p>
          <a:p>
            <a:pPr marL="0" indent="0">
              <a:buNone/>
            </a:pPr>
            <a:endParaRPr lang="pl-PL" sz="2800" dirty="0"/>
          </a:p>
          <a:p>
            <a:pPr marL="0" indent="0">
              <a:buNone/>
            </a:pPr>
            <a:endParaRPr lang="pl-PL" sz="2800" dirty="0"/>
          </a:p>
          <a:p>
            <a:pPr marL="0" indent="0" algn="just">
              <a:buNone/>
            </a:pPr>
            <a:endParaRPr lang="pl-PL" sz="2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507288" cy="1858218"/>
          </a:xfrm>
        </p:spPr>
        <p:txBody>
          <a:bodyPr>
            <a:noAutofit/>
          </a:bodyPr>
          <a:lstStyle/>
          <a:p>
            <a:r>
              <a:rPr lang="pl-PL" sz="3200" b="1" dirty="0"/>
              <a:t>Cele edukacji ekonomicznej można zamknąć w następujących kategoriach umiejętności wspierających rozwój poznawczy i społeczno-emocjonalny dziecka: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525963"/>
          </a:xfrm>
        </p:spPr>
        <p:txBody>
          <a:bodyPr/>
          <a:lstStyle/>
          <a:p>
            <a:endParaRPr lang="pl-PL" dirty="0"/>
          </a:p>
          <a:p>
            <a:r>
              <a:rPr lang="pl-PL" dirty="0"/>
              <a:t>pytać i dowiadywać się;</a:t>
            </a:r>
          </a:p>
          <a:p>
            <a:r>
              <a:rPr lang="pl-PL" dirty="0"/>
              <a:t>doświadczać i działać;</a:t>
            </a:r>
          </a:p>
          <a:p>
            <a:r>
              <a:rPr lang="pl-PL" dirty="0"/>
              <a:t>oceniać i wybierać wartości;</a:t>
            </a:r>
          </a:p>
          <a:p>
            <a:r>
              <a:rPr lang="pl-PL" dirty="0"/>
              <a:t>dyskutować i myśleć krytycznie.</a:t>
            </a:r>
          </a:p>
        </p:txBody>
      </p:sp>
      <p:pic>
        <p:nvPicPr>
          <p:cNvPr id="5" name="Obraz 4" descr="&lt;strong&gt;Pytanie&lt;/strong&gt; do eksperta | Szkoła zdrowego żywieni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429000"/>
            <a:ext cx="1853952" cy="231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69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Treści edukacji ekonomicznej - obszary wiedzy w projekcie 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8746373"/>
              </p:ext>
            </p:extLst>
          </p:nvPr>
        </p:nvGraphicFramePr>
        <p:xfrm>
          <a:off x="457200" y="16288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86854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Treści edukacji ekonomicznej – czyli czego chcemy o pieniądzach nauczyć dzieci?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262740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79838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/>
              <a:t>Karty wiedzy w obszarach projektowych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Obszar I. „Pieniądze”:</a:t>
            </a:r>
          </a:p>
          <a:p>
            <a:r>
              <a:rPr lang="pl-PL" dirty="0"/>
              <a:t>Historia pieniądza – plakat </a:t>
            </a:r>
          </a:p>
          <a:p>
            <a:pPr marL="0" indent="0">
              <a:buNone/>
            </a:pPr>
            <a:r>
              <a:rPr lang="pl-PL" dirty="0"/>
              <a:t>    i opowiadanie</a:t>
            </a:r>
          </a:p>
          <a:p>
            <a:r>
              <a:rPr lang="pl-PL" dirty="0"/>
              <a:t>Zabezpieczenia banknotów</a:t>
            </a:r>
          </a:p>
          <a:p>
            <a:r>
              <a:rPr lang="pl-PL" dirty="0"/>
              <a:t>Bankomat</a:t>
            </a:r>
          </a:p>
          <a:p>
            <a:r>
              <a:rPr lang="pl-PL" dirty="0"/>
              <a:t>Karta płatnicza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2060848"/>
            <a:ext cx="3296014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066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Treści edukacji ekonomicznej – czyli czego chcemy o pieniądzach nauczyć dzieci?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7510811"/>
              </p:ext>
            </p:extLst>
          </p:nvPr>
        </p:nvGraphicFramePr>
        <p:xfrm>
          <a:off x="457200" y="1600201"/>
          <a:ext cx="8147248" cy="4277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040518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/>
              <a:t>Karty wiedzy w obszarach projektowych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/>
              <a:t>Obszar II. „Zarabianie pieniędzy”:</a:t>
            </a:r>
          </a:p>
          <a:p>
            <a:r>
              <a:rPr lang="pl-PL" dirty="0"/>
              <a:t>Pojęcie osoby bezrobotnej </a:t>
            </a:r>
          </a:p>
          <a:p>
            <a:r>
              <a:rPr lang="pl-PL" dirty="0"/>
              <a:t>Wynagrodzenie brutto i netto </a:t>
            </a:r>
          </a:p>
          <a:p>
            <a:pPr marL="0" indent="0">
              <a:buNone/>
            </a:pPr>
            <a:r>
              <a:rPr lang="pl-PL" dirty="0"/>
              <a:t>    - opowiadanie</a:t>
            </a:r>
          </a:p>
          <a:p>
            <a:r>
              <a:rPr lang="pl-PL" dirty="0"/>
              <a:t>Pojęcia w słowniczku: </a:t>
            </a:r>
          </a:p>
          <a:p>
            <a:pPr marL="0" indent="0">
              <a:buNone/>
            </a:pPr>
            <a:r>
              <a:rPr lang="pl-PL" dirty="0"/>
              <a:t>    praca „na czarno”, emigracja </a:t>
            </a:r>
          </a:p>
          <a:p>
            <a:pPr marL="0" indent="0">
              <a:buNone/>
            </a:pPr>
            <a:r>
              <a:rPr lang="pl-PL" dirty="0"/>
              <a:t>    i imigracja zarobkowa</a:t>
            </a:r>
          </a:p>
          <a:p>
            <a:r>
              <a:rPr lang="pl-PL" dirty="0"/>
              <a:t>Zawody - ciekawostki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3284984"/>
            <a:ext cx="2065330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128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Treści edukacji ekonomicznej – czyli czego chcemy o pieniądzach nauczyć dzieci?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4703573"/>
              </p:ext>
            </p:extLst>
          </p:nvPr>
        </p:nvGraphicFramePr>
        <p:xfrm>
          <a:off x="457200" y="1425456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067787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/>
              <a:t>Karty wiedzy w obszarach projektowych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Obszar III. „Gospodarstwo domowe”:</a:t>
            </a:r>
          </a:p>
          <a:p>
            <a:pPr marL="0" indent="0">
              <a:buNone/>
            </a:pPr>
            <a:endParaRPr lang="pl-PL" dirty="0"/>
          </a:p>
          <a:p>
            <a:r>
              <a:rPr lang="pl-PL" sz="2800" dirty="0"/>
              <a:t>Opowiadanie o Maćku, który został bankrutem</a:t>
            </a:r>
          </a:p>
          <a:p>
            <a:r>
              <a:rPr lang="pl-PL" sz="2800" dirty="0"/>
              <a:t>Fotograf Peter Menzel i pisarz </a:t>
            </a:r>
            <a:r>
              <a:rPr lang="pl-PL" sz="2800" dirty="0" err="1"/>
              <a:t>Faith</a:t>
            </a:r>
            <a:r>
              <a:rPr lang="pl-PL" sz="2800" dirty="0"/>
              <a:t> </a:t>
            </a:r>
            <a:r>
              <a:rPr lang="pl-PL" sz="2800" dirty="0" err="1"/>
              <a:t>D'Aluisio</a:t>
            </a:r>
            <a:r>
              <a:rPr lang="pl-PL" sz="2800" dirty="0"/>
              <a:t> „</a:t>
            </a:r>
            <a:r>
              <a:rPr lang="pl-PL" sz="2800" dirty="0" err="1"/>
              <a:t>Hungry</a:t>
            </a:r>
            <a:r>
              <a:rPr lang="pl-PL" sz="2800" dirty="0"/>
              <a:t> Planet; </a:t>
            </a:r>
            <a:r>
              <a:rPr lang="pl-PL" sz="2800" dirty="0" err="1"/>
              <a:t>What</a:t>
            </a:r>
            <a:r>
              <a:rPr lang="pl-PL" sz="2800" dirty="0"/>
              <a:t> the World </a:t>
            </a:r>
            <a:r>
              <a:rPr lang="pl-PL" sz="2800" dirty="0" err="1"/>
              <a:t>Eats</a:t>
            </a:r>
            <a:r>
              <a:rPr lang="pl-PL" sz="2800" dirty="0"/>
              <a:t>” – przedstawiają rodziny z 24 krajów</a:t>
            </a:r>
          </a:p>
          <a:p>
            <a:pPr marL="0" indent="0">
              <a:buNone/>
            </a:pPr>
            <a:r>
              <a:rPr lang="pl-PL" sz="1300" dirty="0"/>
              <a:t>* Zdjęcia na slajdach poniżej : </a:t>
            </a:r>
            <a:r>
              <a:rPr lang="pl-PL" sz="1300" dirty="0">
                <a:hlinkClick r:id="rId2"/>
              </a:rPr>
              <a:t>http://menzelphoto.photoshelter.com/gallery/Hungry-Planet-Family-Food-</a:t>
            </a:r>
            <a:r>
              <a:rPr lang="pl-PL" sz="1300" dirty="0"/>
              <a:t>       </a:t>
            </a:r>
            <a:r>
              <a:rPr lang="pl-PL" sz="1300" dirty="0" err="1"/>
              <a:t>Portraits</a:t>
            </a:r>
            <a:r>
              <a:rPr lang="pl-PL" sz="1300" dirty="0"/>
              <a:t>/G0000zmgWvU6SiKM/C0000k7JgEHhEq0w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7" name="Obraz 6" descr="&lt;strong&gt;Budżet domowy&lt;/strong&gt; – jak podreperować go po świętach i planować ..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340768"/>
            <a:ext cx="1512168" cy="100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038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Treści edukacji ekonomicznej – czyli czego chcemy o pieniądzach nauczyć dzieci?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2352614"/>
              </p:ext>
            </p:extLst>
          </p:nvPr>
        </p:nvGraphicFramePr>
        <p:xfrm>
          <a:off x="457200" y="140825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792686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/>
              <a:t>Karty wiedzy w obszarach projektowych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4210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dirty="0"/>
              <a:t>Obszar IV. „Przedsiębiorstwo”:</a:t>
            </a:r>
          </a:p>
          <a:p>
            <a:r>
              <a:rPr lang="pl-PL" dirty="0"/>
              <a:t>Produkt to pojęcie marketingowe, a dobro – ekonomiczne</a:t>
            </a:r>
          </a:p>
          <a:p>
            <a:pPr marL="0" indent="0">
              <a:buNone/>
            </a:pPr>
            <a:r>
              <a:rPr lang="pl-PL" dirty="0"/>
              <a:t>    Dobra = towary + usługi</a:t>
            </a:r>
          </a:p>
          <a:p>
            <a:r>
              <a:rPr lang="pl-PL" dirty="0"/>
              <a:t>Opowiadanie „Własna firma”</a:t>
            </a:r>
          </a:p>
          <a:p>
            <a:r>
              <a:rPr lang="pl-PL" dirty="0"/>
              <a:t>Crowdfunding – w 1977 r. </a:t>
            </a:r>
          </a:p>
          <a:p>
            <a:pPr marL="0" indent="0">
              <a:buNone/>
            </a:pPr>
            <a:r>
              <a:rPr lang="pl-PL" dirty="0"/>
              <a:t>    zespół </a:t>
            </a:r>
            <a:r>
              <a:rPr lang="pl-PL" dirty="0" err="1"/>
              <a:t>Marillion</a:t>
            </a:r>
            <a:r>
              <a:rPr lang="pl-PL" dirty="0"/>
              <a:t> zebrał 60 </a:t>
            </a:r>
            <a:r>
              <a:rPr lang="pl-PL" dirty="0" err="1"/>
              <a:t>tys.USD</a:t>
            </a:r>
            <a:r>
              <a:rPr lang="pl-PL" dirty="0"/>
              <a:t> </a:t>
            </a:r>
          </a:p>
          <a:p>
            <a:pPr marL="0" indent="0">
              <a:buNone/>
            </a:pPr>
            <a:r>
              <a:rPr lang="pl-PL" dirty="0"/>
              <a:t>    na trasę koncertową</a:t>
            </a:r>
          </a:p>
          <a:p>
            <a:r>
              <a:rPr lang="pl-PL" dirty="0"/>
              <a:t>Cykl życia produktu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 descr="... have to say that I'd take a &lt;strong&gt;hot dog&lt;/strong&gt; with mustard over a sandwhich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45941"/>
            <a:ext cx="3048000" cy="246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51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pl-PL" dirty="0"/>
            </a:br>
            <a:r>
              <a:rPr lang="pl-PL" b="1" dirty="0"/>
              <a:t>Program warsztatów – 25.03.2017 r. 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pl-PL" sz="2800" dirty="0"/>
          </a:p>
          <a:p>
            <a:pPr marL="0" indent="0">
              <a:buNone/>
            </a:pPr>
            <a:r>
              <a:rPr lang="pl-PL" sz="2800" dirty="0"/>
              <a:t>08.00 – 10.00 – warsztaty: </a:t>
            </a:r>
          </a:p>
          <a:p>
            <a:pPr marL="0" indent="0">
              <a:buNone/>
            </a:pPr>
            <a:r>
              <a:rPr lang="pl-PL" sz="2800" dirty="0"/>
              <a:t>grupa I – Praca z pakietem edukacyjnym (dr Alina Kalinowska)</a:t>
            </a:r>
          </a:p>
          <a:p>
            <a:pPr marL="0" indent="0">
              <a:buNone/>
            </a:pPr>
            <a:r>
              <a:rPr lang="pl-PL" sz="2800" dirty="0"/>
              <a:t>grupa II – Praca z pakietem edukacyjnym (dr hab. Małgorzata Żytko, prof. UW; Ewa Kruk)  </a:t>
            </a:r>
          </a:p>
          <a:p>
            <a:pPr marL="0" indent="0">
              <a:buNone/>
            </a:pPr>
            <a:r>
              <a:rPr lang="pl-PL" sz="2800" dirty="0"/>
              <a:t>10.00 – 10.15 – przerwa kawowa</a:t>
            </a:r>
          </a:p>
          <a:p>
            <a:pPr marL="0" indent="0">
              <a:buNone/>
            </a:pPr>
            <a:r>
              <a:rPr lang="pl-PL" sz="2800" dirty="0"/>
              <a:t>10.15 – 12.15 – warsztaty: </a:t>
            </a:r>
          </a:p>
          <a:p>
            <a:pPr marL="0" indent="0">
              <a:buNone/>
            </a:pPr>
            <a:r>
              <a:rPr lang="pl-PL" sz="2800" dirty="0"/>
              <a:t>grupa I – Praca z pakietem z pakietem edukacyjnym (dr Alina Kalinowska; Ewa Kruk)</a:t>
            </a:r>
          </a:p>
          <a:p>
            <a:pPr marL="0" indent="0">
              <a:buNone/>
            </a:pPr>
            <a:r>
              <a:rPr lang="pl-PL" sz="2800" dirty="0"/>
              <a:t>grupa II – Praca z pakietem z pakietem edukacyjnym (dr hab. Małgorzata Żytko, prof. UW)</a:t>
            </a:r>
          </a:p>
          <a:p>
            <a:pPr marL="0" indent="0">
              <a:buNone/>
            </a:pPr>
            <a:r>
              <a:rPr lang="pl-PL" sz="2800" dirty="0"/>
              <a:t>12.15 – 12.30 - przerwa kawowa</a:t>
            </a:r>
          </a:p>
          <a:p>
            <a:pPr marL="0" indent="0">
              <a:buNone/>
            </a:pPr>
            <a:r>
              <a:rPr lang="pl-PL" sz="2800" dirty="0"/>
              <a:t>12.30 – 14.30 – Wprowadzenie do celów i metod badania ewaluacyjnego, narzędzia badania ewaluacyjnego – (dr hab. Małgorzata Żytko, prof. UW)</a:t>
            </a:r>
          </a:p>
          <a:p>
            <a:pPr marL="0" indent="0">
              <a:buNone/>
            </a:pPr>
            <a:r>
              <a:rPr lang="pl-PL" sz="2800" dirty="0"/>
              <a:t>14.30 – 15.15 – podsumowanie, sprawy organizacyjne (dr hab. Małgorzata Żytko, prof. UW; dr Alina Kalinowska; Ewa Kruk; Magdalena Nastrabasz-Janczarska)</a:t>
            </a:r>
          </a:p>
          <a:p>
            <a:pPr marL="0" indent="0">
              <a:buNone/>
            </a:pPr>
            <a:r>
              <a:rPr lang="pl-PL" sz="2800" dirty="0"/>
              <a:t>Ok.15.30 – lunch i wyjazd</a:t>
            </a:r>
          </a:p>
          <a:p>
            <a:pPr marL="0" indent="0">
              <a:buNone/>
            </a:pPr>
            <a:endParaRPr lang="pl-PL" sz="2800" dirty="0"/>
          </a:p>
          <a:p>
            <a:pPr marL="0" indent="0" algn="just">
              <a:buNone/>
            </a:pP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4874309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Treści edukacji ekonomicznej – czyli czego chcemy o pieniądzach nauczyć dzieci?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5718545"/>
              </p:ext>
            </p:extLst>
          </p:nvPr>
        </p:nvGraphicFramePr>
        <p:xfrm>
          <a:off x="457200" y="140825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56302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Karty wiedzy w obszarach projektowych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Obszar V. „Sklep”:</a:t>
            </a:r>
          </a:p>
          <a:p>
            <a:r>
              <a:rPr lang="pl-PL" dirty="0"/>
              <a:t>Samodzielne zakupy – wyprawa do sklepu</a:t>
            </a:r>
          </a:p>
          <a:p>
            <a:r>
              <a:rPr lang="pl-PL" dirty="0"/>
              <a:t>Centra handlowe</a:t>
            </a:r>
          </a:p>
          <a:p>
            <a:r>
              <a:rPr lang="pl-PL" dirty="0"/>
              <a:t>Ochrona konsumenta (gwarancja, rękojmia, zwrot towaru, paragon)</a:t>
            </a:r>
          </a:p>
          <a:p>
            <a:r>
              <a:rPr lang="pl-PL" dirty="0"/>
              <a:t>Targi świata</a:t>
            </a:r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 descr="jednak warto się zastanowić co to jest &lt;strong&gt;sklep&lt;/strong&gt; stacjonarny &lt;strong&gt;sklep&lt;/strong&gt; to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081151"/>
            <a:ext cx="2662237" cy="201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186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Treści edukacji ekonomicznej – czyli czego chcemy o pieniądzach nauczyć dzieci?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4950120"/>
              </p:ext>
            </p:extLst>
          </p:nvPr>
        </p:nvGraphicFramePr>
        <p:xfrm>
          <a:off x="445546" y="143931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20831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/>
              <a:t>Karty wiedzy w obszarach projektowych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Obszar VI. „Instytucje finansowe”:</a:t>
            </a:r>
          </a:p>
          <a:p>
            <a:r>
              <a:rPr lang="pl-PL" dirty="0"/>
              <a:t>BIK, BFG</a:t>
            </a:r>
          </a:p>
          <a:p>
            <a:r>
              <a:rPr lang="pl-PL" dirty="0"/>
              <a:t>Kredyt, pożyczka</a:t>
            </a:r>
          </a:p>
          <a:p>
            <a:r>
              <a:rPr lang="pl-PL" dirty="0"/>
              <a:t>Raty równe i malejące</a:t>
            </a:r>
          </a:p>
          <a:p>
            <a:r>
              <a:rPr lang="pl-PL" dirty="0"/>
              <a:t>Opowiadanie „Kredytowe potyczki”</a:t>
            </a:r>
          </a:p>
          <a:p>
            <a:r>
              <a:rPr lang="pl-PL" dirty="0"/>
              <a:t>„Pożyczki serowe”</a:t>
            </a:r>
          </a:p>
        </p:txBody>
      </p:sp>
      <p:pic>
        <p:nvPicPr>
          <p:cNvPr id="5" name="Obraz 4" descr="... avalia a aparência, a estrutura e as características do &lt;strong&gt;parmigiano&lt;/strong&gt;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7"/>
          <a:stretch/>
        </p:blipFill>
        <p:spPr>
          <a:xfrm>
            <a:off x="6156176" y="4665041"/>
            <a:ext cx="2952329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997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Treści edukacji ekonomicznej – czyli czego chcemy o pieniądzach nauczyć dzieci?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1230905"/>
              </p:ext>
            </p:extLst>
          </p:nvPr>
        </p:nvGraphicFramePr>
        <p:xfrm>
          <a:off x="457200" y="143931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492621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/>
              <a:t>Karty wiedzy w obszarach projektowych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Obszar VII. „Oszczędzanie i inwestowanie”:</a:t>
            </a:r>
          </a:p>
          <a:p>
            <a:r>
              <a:rPr lang="pl-PL" dirty="0"/>
              <a:t>Oszczędzanie a inwestowanie</a:t>
            </a:r>
          </a:p>
          <a:p>
            <a:r>
              <a:rPr lang="pl-PL" dirty="0"/>
              <a:t>Ryzyko inwestycyjne </a:t>
            </a:r>
          </a:p>
          <a:p>
            <a:pPr marL="0" indent="0">
              <a:buNone/>
            </a:pPr>
            <a:r>
              <a:rPr lang="pl-PL" dirty="0"/>
              <a:t>    i dywersyfikacja</a:t>
            </a:r>
          </a:p>
          <a:p>
            <a:r>
              <a:rPr lang="pl-PL" dirty="0"/>
              <a:t>Skarbonki - ciekawostki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3024848"/>
            <a:ext cx="3140025" cy="307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475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Treści edukacji ekonomicznej – czyli czego chcemy o pieniądzach nauczyć dzieci?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7224858"/>
              </p:ext>
            </p:extLst>
          </p:nvPr>
        </p:nvGraphicFramePr>
        <p:xfrm>
          <a:off x="457200" y="1425456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26361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Karty wiedzy w obszarach projektowych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Obszar VIII. „Solidarność i wzajemna pomoc”:</a:t>
            </a:r>
          </a:p>
          <a:p>
            <a:r>
              <a:rPr lang="pl-PL" dirty="0"/>
              <a:t>Altruizm, egoizm i solidarność</a:t>
            </a:r>
          </a:p>
          <a:p>
            <a:r>
              <a:rPr lang="pl-PL" dirty="0"/>
              <a:t>NGO i organizacje pożytku publicznego</a:t>
            </a:r>
          </a:p>
          <a:p>
            <a:r>
              <a:rPr lang="pl-PL" dirty="0"/>
              <a:t>Wolontariat</a:t>
            </a:r>
          </a:p>
          <a:p>
            <a:r>
              <a:rPr lang="pl-PL" dirty="0"/>
              <a:t>Opowiadanie „Wielkie zmiany w Królestwie”</a:t>
            </a:r>
          </a:p>
          <a:p>
            <a:r>
              <a:rPr lang="pl-PL" dirty="0"/>
              <a:t>Ojciec Banków Żywności </a:t>
            </a:r>
          </a:p>
          <a:p>
            <a:pPr marL="0" indent="0">
              <a:buNone/>
            </a:pPr>
            <a:r>
              <a:rPr lang="pl-PL" dirty="0"/>
              <a:t>    – John Van </a:t>
            </a:r>
            <a:r>
              <a:rPr lang="pl-PL" dirty="0" err="1"/>
              <a:t>Hengel</a:t>
            </a:r>
            <a:endParaRPr lang="pl-PL" dirty="0"/>
          </a:p>
        </p:txBody>
      </p:sp>
      <p:pic>
        <p:nvPicPr>
          <p:cNvPr id="5" name="Obraz 4" descr="Beyond Survivor - The Wounded Warrior Blog: For Every Child.. #poetr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653136"/>
            <a:ext cx="2844349" cy="189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764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Treści edukacji ekonomicznej – czyli czego chcemy o pieniądzach nauczyć dzieci?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2012559"/>
              </p:ext>
            </p:extLst>
          </p:nvPr>
        </p:nvGraphicFramePr>
        <p:xfrm>
          <a:off x="457200" y="1417638"/>
          <a:ext cx="82296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14583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pl-PL" altLang="pl-PL"/>
          </a:p>
          <a:p>
            <a:pPr eaLnBrk="1" hangingPunct="1"/>
            <a:endParaRPr lang="pl-PL" altLang="pl-PL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23992920"/>
              </p:ext>
            </p:extLst>
          </p:nvPr>
        </p:nvGraphicFramePr>
        <p:xfrm>
          <a:off x="611560" y="1772816"/>
          <a:ext cx="8208912" cy="3688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49749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67544" y="908720"/>
            <a:ext cx="8204448" cy="2549841"/>
          </a:xfrm>
        </p:spPr>
        <p:txBody>
          <a:bodyPr>
            <a:noAutofit/>
          </a:bodyPr>
          <a:lstStyle/>
          <a:p>
            <a:pPr algn="ctr"/>
            <a:br>
              <a:rPr lang="pl-PL" sz="3200" i="1" dirty="0">
                <a:solidFill>
                  <a:schemeClr val="accent1"/>
                </a:solidFill>
              </a:rPr>
            </a:br>
            <a:br>
              <a:rPr lang="pl-PL" sz="3200" i="1" dirty="0">
                <a:solidFill>
                  <a:schemeClr val="accent1"/>
                </a:solidFill>
              </a:rPr>
            </a:br>
            <a:endParaRPr lang="pl-PL" sz="3200" dirty="0">
              <a:solidFill>
                <a:schemeClr val="accent1"/>
              </a:solidFill>
            </a:endParaRPr>
          </a:p>
        </p:txBody>
      </p:sp>
      <p:pic>
        <p:nvPicPr>
          <p:cNvPr id="16386" name="Picture 2" descr="kiedy rozpocz&amp;aogon;&amp;cacute; edukacj&amp;eogon; finansow&amp;aogon; dziec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221088"/>
            <a:ext cx="3168352" cy="2325083"/>
          </a:xfrm>
          <a:prstGeom prst="rect">
            <a:avLst/>
          </a:prstGeom>
          <a:noFill/>
        </p:spPr>
      </p:pic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1331640" y="2420888"/>
            <a:ext cx="6400800" cy="1752600"/>
          </a:xfrm>
        </p:spPr>
        <p:txBody>
          <a:bodyPr/>
          <a:lstStyle/>
          <a:p>
            <a:r>
              <a:rPr lang="pl-PL" b="1" i="1" dirty="0">
                <a:solidFill>
                  <a:schemeClr val="accent1"/>
                </a:solidFill>
              </a:rPr>
              <a:t>Dlaczego warto wprowadzać edukację finansową już                                 od przedszkola?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33381458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747401076"/>
              </p:ext>
            </p:extLst>
          </p:nvPr>
        </p:nvGraphicFramePr>
        <p:xfrm>
          <a:off x="251520" y="404664"/>
          <a:ext cx="8496944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212335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755576" y="764704"/>
          <a:ext cx="756084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03389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323528" y="692696"/>
          <a:ext cx="8304584" cy="5416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072243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b="1" dirty="0"/>
              <a:t>Metody edukacji finansowej – czyli jak uczyć dzieci o pieniądzach? Metody pracy</a:t>
            </a:r>
          </a:p>
        </p:txBody>
      </p:sp>
      <p:grpSp>
        <p:nvGrpSpPr>
          <p:cNvPr id="4" name="Grupa 3"/>
          <p:cNvGrpSpPr/>
          <p:nvPr/>
        </p:nvGrpSpPr>
        <p:grpSpPr>
          <a:xfrm>
            <a:off x="1329176" y="1880351"/>
            <a:ext cx="6479327" cy="3551940"/>
            <a:chOff x="612010" y="1808707"/>
            <a:chExt cx="6479327" cy="3551940"/>
          </a:xfrm>
        </p:grpSpPr>
        <p:sp>
          <p:nvSpPr>
            <p:cNvPr id="7" name="Dowolny kształt: kształt 6"/>
            <p:cNvSpPr/>
            <p:nvPr/>
          </p:nvSpPr>
          <p:spPr>
            <a:xfrm>
              <a:off x="625080" y="1808707"/>
              <a:ext cx="6459507" cy="780016"/>
            </a:xfrm>
            <a:custGeom>
              <a:avLst/>
              <a:gdLst>
                <a:gd name="connsiteX0" fmla="*/ 0 w 6472577"/>
                <a:gd name="connsiteY0" fmla="*/ 104273 h 625625"/>
                <a:gd name="connsiteX1" fmla="*/ 104273 w 6472577"/>
                <a:gd name="connsiteY1" fmla="*/ 0 h 625625"/>
                <a:gd name="connsiteX2" fmla="*/ 6368304 w 6472577"/>
                <a:gd name="connsiteY2" fmla="*/ 0 h 625625"/>
                <a:gd name="connsiteX3" fmla="*/ 6472577 w 6472577"/>
                <a:gd name="connsiteY3" fmla="*/ 104273 h 625625"/>
                <a:gd name="connsiteX4" fmla="*/ 6472577 w 6472577"/>
                <a:gd name="connsiteY4" fmla="*/ 521352 h 625625"/>
                <a:gd name="connsiteX5" fmla="*/ 6368304 w 6472577"/>
                <a:gd name="connsiteY5" fmla="*/ 625625 h 625625"/>
                <a:gd name="connsiteX6" fmla="*/ 104273 w 6472577"/>
                <a:gd name="connsiteY6" fmla="*/ 625625 h 625625"/>
                <a:gd name="connsiteX7" fmla="*/ 0 w 6472577"/>
                <a:gd name="connsiteY7" fmla="*/ 521352 h 625625"/>
                <a:gd name="connsiteX8" fmla="*/ 0 w 6472577"/>
                <a:gd name="connsiteY8" fmla="*/ 104273 h 625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2577" h="625625">
                  <a:moveTo>
                    <a:pt x="0" y="104273"/>
                  </a:moveTo>
                  <a:cubicBezTo>
                    <a:pt x="0" y="46685"/>
                    <a:pt x="46685" y="0"/>
                    <a:pt x="104273" y="0"/>
                  </a:cubicBezTo>
                  <a:lnTo>
                    <a:pt x="6368304" y="0"/>
                  </a:lnTo>
                  <a:cubicBezTo>
                    <a:pt x="6425892" y="0"/>
                    <a:pt x="6472577" y="46685"/>
                    <a:pt x="6472577" y="104273"/>
                  </a:cubicBezTo>
                  <a:lnTo>
                    <a:pt x="6472577" y="521352"/>
                  </a:lnTo>
                  <a:cubicBezTo>
                    <a:pt x="6472577" y="578940"/>
                    <a:pt x="6425892" y="625625"/>
                    <a:pt x="6368304" y="625625"/>
                  </a:cubicBezTo>
                  <a:lnTo>
                    <a:pt x="104273" y="625625"/>
                  </a:lnTo>
                  <a:cubicBezTo>
                    <a:pt x="46685" y="625625"/>
                    <a:pt x="0" y="578940"/>
                    <a:pt x="0" y="521352"/>
                  </a:cubicBezTo>
                  <a:lnTo>
                    <a:pt x="0" y="104273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2976" tIns="30540" rIns="262976" bIns="30540" numCol="1" spcCol="1270" anchor="ctr" anchorCtr="0">
              <a:noAutofit/>
            </a:bodyPr>
            <a:lstStyle/>
            <a:p>
              <a:pPr marL="0" lvl="0" indent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000" kern="1200" dirty="0"/>
                <a:t>Indywidualny dobór treści pakietowych do możliwości klasy.</a:t>
              </a:r>
            </a:p>
          </p:txBody>
        </p:sp>
        <p:sp>
          <p:nvSpPr>
            <p:cNvPr id="9" name="Dowolny kształt: kształt 8"/>
            <p:cNvSpPr/>
            <p:nvPr/>
          </p:nvSpPr>
          <p:spPr>
            <a:xfrm>
              <a:off x="612010" y="2726614"/>
              <a:ext cx="6472577" cy="772320"/>
            </a:xfrm>
            <a:custGeom>
              <a:avLst/>
              <a:gdLst>
                <a:gd name="connsiteX0" fmla="*/ 0 w 6472577"/>
                <a:gd name="connsiteY0" fmla="*/ 128723 h 772320"/>
                <a:gd name="connsiteX1" fmla="*/ 128723 w 6472577"/>
                <a:gd name="connsiteY1" fmla="*/ 0 h 772320"/>
                <a:gd name="connsiteX2" fmla="*/ 6343854 w 6472577"/>
                <a:gd name="connsiteY2" fmla="*/ 0 h 772320"/>
                <a:gd name="connsiteX3" fmla="*/ 6472577 w 6472577"/>
                <a:gd name="connsiteY3" fmla="*/ 128723 h 772320"/>
                <a:gd name="connsiteX4" fmla="*/ 6472577 w 6472577"/>
                <a:gd name="connsiteY4" fmla="*/ 643597 h 772320"/>
                <a:gd name="connsiteX5" fmla="*/ 6343854 w 6472577"/>
                <a:gd name="connsiteY5" fmla="*/ 772320 h 772320"/>
                <a:gd name="connsiteX6" fmla="*/ 128723 w 6472577"/>
                <a:gd name="connsiteY6" fmla="*/ 772320 h 772320"/>
                <a:gd name="connsiteX7" fmla="*/ 0 w 6472577"/>
                <a:gd name="connsiteY7" fmla="*/ 643597 h 772320"/>
                <a:gd name="connsiteX8" fmla="*/ 0 w 6472577"/>
                <a:gd name="connsiteY8" fmla="*/ 128723 h 772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2577" h="772320">
                  <a:moveTo>
                    <a:pt x="0" y="128723"/>
                  </a:moveTo>
                  <a:cubicBezTo>
                    <a:pt x="0" y="57631"/>
                    <a:pt x="57631" y="0"/>
                    <a:pt x="128723" y="0"/>
                  </a:cubicBezTo>
                  <a:lnTo>
                    <a:pt x="6343854" y="0"/>
                  </a:lnTo>
                  <a:cubicBezTo>
                    <a:pt x="6414946" y="0"/>
                    <a:pt x="6472577" y="57631"/>
                    <a:pt x="6472577" y="128723"/>
                  </a:cubicBezTo>
                  <a:lnTo>
                    <a:pt x="6472577" y="643597"/>
                  </a:lnTo>
                  <a:cubicBezTo>
                    <a:pt x="6472577" y="714689"/>
                    <a:pt x="6414946" y="772320"/>
                    <a:pt x="6343854" y="772320"/>
                  </a:cubicBezTo>
                  <a:lnTo>
                    <a:pt x="128723" y="772320"/>
                  </a:lnTo>
                  <a:cubicBezTo>
                    <a:pt x="57631" y="772320"/>
                    <a:pt x="0" y="714689"/>
                    <a:pt x="0" y="643597"/>
                  </a:cubicBezTo>
                  <a:lnTo>
                    <a:pt x="0" y="128723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0138" tIns="37702" rIns="270138" bIns="37702" numCol="1" spcCol="1270" anchor="ctr" anchorCtr="0">
              <a:noAutofit/>
            </a:bodyPr>
            <a:lstStyle/>
            <a:p>
              <a:pPr marL="0" lvl="0" indent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000" kern="1200" dirty="0"/>
                <a:t>Łączenie tematów finansowych z programem szkolnym. </a:t>
              </a:r>
            </a:p>
          </p:txBody>
        </p:sp>
        <p:sp>
          <p:nvSpPr>
            <p:cNvPr id="13" name="Dowolny kształt: kształt 12"/>
            <p:cNvSpPr/>
            <p:nvPr/>
          </p:nvSpPr>
          <p:spPr>
            <a:xfrm>
              <a:off x="625081" y="3630668"/>
              <a:ext cx="6466256" cy="788400"/>
            </a:xfrm>
            <a:custGeom>
              <a:avLst/>
              <a:gdLst>
                <a:gd name="connsiteX0" fmla="*/ 0 w 6466256"/>
                <a:gd name="connsiteY0" fmla="*/ 131403 h 788400"/>
                <a:gd name="connsiteX1" fmla="*/ 131403 w 6466256"/>
                <a:gd name="connsiteY1" fmla="*/ 0 h 788400"/>
                <a:gd name="connsiteX2" fmla="*/ 6334853 w 6466256"/>
                <a:gd name="connsiteY2" fmla="*/ 0 h 788400"/>
                <a:gd name="connsiteX3" fmla="*/ 6466256 w 6466256"/>
                <a:gd name="connsiteY3" fmla="*/ 131403 h 788400"/>
                <a:gd name="connsiteX4" fmla="*/ 6466256 w 6466256"/>
                <a:gd name="connsiteY4" fmla="*/ 656997 h 788400"/>
                <a:gd name="connsiteX5" fmla="*/ 6334853 w 6466256"/>
                <a:gd name="connsiteY5" fmla="*/ 788400 h 788400"/>
                <a:gd name="connsiteX6" fmla="*/ 131403 w 6466256"/>
                <a:gd name="connsiteY6" fmla="*/ 788400 h 788400"/>
                <a:gd name="connsiteX7" fmla="*/ 0 w 6466256"/>
                <a:gd name="connsiteY7" fmla="*/ 656997 h 788400"/>
                <a:gd name="connsiteX8" fmla="*/ 0 w 6466256"/>
                <a:gd name="connsiteY8" fmla="*/ 131403 h 7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6256" h="788400">
                  <a:moveTo>
                    <a:pt x="0" y="131403"/>
                  </a:moveTo>
                  <a:cubicBezTo>
                    <a:pt x="0" y="58831"/>
                    <a:pt x="58831" y="0"/>
                    <a:pt x="131403" y="0"/>
                  </a:cubicBezTo>
                  <a:lnTo>
                    <a:pt x="6334853" y="0"/>
                  </a:lnTo>
                  <a:cubicBezTo>
                    <a:pt x="6407425" y="0"/>
                    <a:pt x="6466256" y="58831"/>
                    <a:pt x="6466256" y="131403"/>
                  </a:cubicBezTo>
                  <a:lnTo>
                    <a:pt x="6466256" y="656997"/>
                  </a:lnTo>
                  <a:cubicBezTo>
                    <a:pt x="6466256" y="729569"/>
                    <a:pt x="6407425" y="788400"/>
                    <a:pt x="6334853" y="788400"/>
                  </a:cubicBezTo>
                  <a:lnTo>
                    <a:pt x="131403" y="788400"/>
                  </a:lnTo>
                  <a:cubicBezTo>
                    <a:pt x="58831" y="788400"/>
                    <a:pt x="0" y="729569"/>
                    <a:pt x="0" y="656997"/>
                  </a:cubicBezTo>
                  <a:lnTo>
                    <a:pt x="0" y="131403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0923" tIns="38487" rIns="270923" bIns="38487" numCol="1" spcCol="1270" anchor="ctr" anchorCtr="0">
              <a:noAutofit/>
            </a:bodyPr>
            <a:lstStyle/>
            <a:p>
              <a:pPr marL="0" lvl="0" indent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000" kern="1200" dirty="0"/>
                <a:t>Współpraca z rodzicami/opiekunami )list do rodziców, informacja o kieszonkowym).</a:t>
              </a:r>
            </a:p>
          </p:txBody>
        </p:sp>
        <p:sp>
          <p:nvSpPr>
            <p:cNvPr id="15" name="Dowolny kształt: kształt 14"/>
            <p:cNvSpPr/>
            <p:nvPr/>
          </p:nvSpPr>
          <p:spPr>
            <a:xfrm>
              <a:off x="625081" y="4550802"/>
              <a:ext cx="6466256" cy="809845"/>
            </a:xfrm>
            <a:custGeom>
              <a:avLst/>
              <a:gdLst>
                <a:gd name="connsiteX0" fmla="*/ 0 w 6466256"/>
                <a:gd name="connsiteY0" fmla="*/ 134977 h 809845"/>
                <a:gd name="connsiteX1" fmla="*/ 134977 w 6466256"/>
                <a:gd name="connsiteY1" fmla="*/ 0 h 809845"/>
                <a:gd name="connsiteX2" fmla="*/ 6331279 w 6466256"/>
                <a:gd name="connsiteY2" fmla="*/ 0 h 809845"/>
                <a:gd name="connsiteX3" fmla="*/ 6466256 w 6466256"/>
                <a:gd name="connsiteY3" fmla="*/ 134977 h 809845"/>
                <a:gd name="connsiteX4" fmla="*/ 6466256 w 6466256"/>
                <a:gd name="connsiteY4" fmla="*/ 674868 h 809845"/>
                <a:gd name="connsiteX5" fmla="*/ 6331279 w 6466256"/>
                <a:gd name="connsiteY5" fmla="*/ 809845 h 809845"/>
                <a:gd name="connsiteX6" fmla="*/ 134977 w 6466256"/>
                <a:gd name="connsiteY6" fmla="*/ 809845 h 809845"/>
                <a:gd name="connsiteX7" fmla="*/ 0 w 6466256"/>
                <a:gd name="connsiteY7" fmla="*/ 674868 h 809845"/>
                <a:gd name="connsiteX8" fmla="*/ 0 w 6466256"/>
                <a:gd name="connsiteY8" fmla="*/ 134977 h 809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6256" h="809845">
                  <a:moveTo>
                    <a:pt x="0" y="134977"/>
                  </a:moveTo>
                  <a:cubicBezTo>
                    <a:pt x="0" y="60431"/>
                    <a:pt x="60431" y="0"/>
                    <a:pt x="134977" y="0"/>
                  </a:cubicBezTo>
                  <a:lnTo>
                    <a:pt x="6331279" y="0"/>
                  </a:lnTo>
                  <a:cubicBezTo>
                    <a:pt x="6405825" y="0"/>
                    <a:pt x="6466256" y="60431"/>
                    <a:pt x="6466256" y="134977"/>
                  </a:cubicBezTo>
                  <a:lnTo>
                    <a:pt x="6466256" y="674868"/>
                  </a:lnTo>
                  <a:cubicBezTo>
                    <a:pt x="6466256" y="749414"/>
                    <a:pt x="6405825" y="809845"/>
                    <a:pt x="6331279" y="809845"/>
                  </a:cubicBezTo>
                  <a:lnTo>
                    <a:pt x="134977" y="809845"/>
                  </a:lnTo>
                  <a:cubicBezTo>
                    <a:pt x="60431" y="809845"/>
                    <a:pt x="0" y="749414"/>
                    <a:pt x="0" y="674868"/>
                  </a:cubicBezTo>
                  <a:lnTo>
                    <a:pt x="0" y="134977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1969" tIns="39533" rIns="271969" bIns="39533" numCol="1" spcCol="1270" anchor="ctr" anchorCtr="0">
              <a:noAutofit/>
            </a:bodyPr>
            <a:lstStyle/>
            <a:p>
              <a:pPr marL="0" lvl="0" indent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000" kern="1200" dirty="0"/>
                <a:t>Wykorzystanie metody projektu w pracy z uczniami.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40435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Elementy pakietu edukacyjnego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7879687"/>
              </p:ext>
            </p:extLst>
          </p:nvPr>
        </p:nvGraphicFramePr>
        <p:xfrm>
          <a:off x="425802" y="145043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458443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b="1" dirty="0"/>
              <a:t>Struktura projektu</a:t>
            </a:r>
          </a:p>
        </p:txBody>
      </p:sp>
      <p:grpSp>
        <p:nvGrpSpPr>
          <p:cNvPr id="4" name="Grupa 3"/>
          <p:cNvGrpSpPr/>
          <p:nvPr/>
        </p:nvGrpSpPr>
        <p:grpSpPr>
          <a:xfrm>
            <a:off x="1333029" y="1772816"/>
            <a:ext cx="3671019" cy="3499267"/>
            <a:chOff x="613396" y="1368506"/>
            <a:chExt cx="6477941" cy="3499267"/>
          </a:xfrm>
          <a:solidFill>
            <a:srgbClr val="DD502F"/>
          </a:solidFill>
        </p:grpSpPr>
        <p:sp>
          <p:nvSpPr>
            <p:cNvPr id="7" name="Dowolny kształt: kształt 6"/>
            <p:cNvSpPr/>
            <p:nvPr/>
          </p:nvSpPr>
          <p:spPr>
            <a:xfrm>
              <a:off x="613396" y="1368506"/>
              <a:ext cx="6459507" cy="780016"/>
            </a:xfrm>
            <a:custGeom>
              <a:avLst/>
              <a:gdLst>
                <a:gd name="connsiteX0" fmla="*/ 0 w 6472577"/>
                <a:gd name="connsiteY0" fmla="*/ 104273 h 625625"/>
                <a:gd name="connsiteX1" fmla="*/ 104273 w 6472577"/>
                <a:gd name="connsiteY1" fmla="*/ 0 h 625625"/>
                <a:gd name="connsiteX2" fmla="*/ 6368304 w 6472577"/>
                <a:gd name="connsiteY2" fmla="*/ 0 h 625625"/>
                <a:gd name="connsiteX3" fmla="*/ 6472577 w 6472577"/>
                <a:gd name="connsiteY3" fmla="*/ 104273 h 625625"/>
                <a:gd name="connsiteX4" fmla="*/ 6472577 w 6472577"/>
                <a:gd name="connsiteY4" fmla="*/ 521352 h 625625"/>
                <a:gd name="connsiteX5" fmla="*/ 6368304 w 6472577"/>
                <a:gd name="connsiteY5" fmla="*/ 625625 h 625625"/>
                <a:gd name="connsiteX6" fmla="*/ 104273 w 6472577"/>
                <a:gd name="connsiteY6" fmla="*/ 625625 h 625625"/>
                <a:gd name="connsiteX7" fmla="*/ 0 w 6472577"/>
                <a:gd name="connsiteY7" fmla="*/ 521352 h 625625"/>
                <a:gd name="connsiteX8" fmla="*/ 0 w 6472577"/>
                <a:gd name="connsiteY8" fmla="*/ 104273 h 625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2577" h="625625">
                  <a:moveTo>
                    <a:pt x="0" y="104273"/>
                  </a:moveTo>
                  <a:cubicBezTo>
                    <a:pt x="0" y="46685"/>
                    <a:pt x="46685" y="0"/>
                    <a:pt x="104273" y="0"/>
                  </a:cubicBezTo>
                  <a:lnTo>
                    <a:pt x="6368304" y="0"/>
                  </a:lnTo>
                  <a:cubicBezTo>
                    <a:pt x="6425892" y="0"/>
                    <a:pt x="6472577" y="46685"/>
                    <a:pt x="6472577" y="104273"/>
                  </a:cubicBezTo>
                  <a:lnTo>
                    <a:pt x="6472577" y="521352"/>
                  </a:lnTo>
                  <a:cubicBezTo>
                    <a:pt x="6472577" y="578940"/>
                    <a:pt x="6425892" y="625625"/>
                    <a:pt x="6368304" y="625625"/>
                  </a:cubicBezTo>
                  <a:lnTo>
                    <a:pt x="104273" y="625625"/>
                  </a:lnTo>
                  <a:cubicBezTo>
                    <a:pt x="46685" y="625625"/>
                    <a:pt x="0" y="578940"/>
                    <a:pt x="0" y="521352"/>
                  </a:cubicBezTo>
                  <a:lnTo>
                    <a:pt x="0" y="104273"/>
                  </a:lnTo>
                  <a:close/>
                </a:path>
              </a:pathLst>
            </a:cu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2976" tIns="30540" rIns="262976" bIns="30540" numCol="1" spcCol="1270" anchor="ctr" anchorCtr="0">
              <a:noAutofit/>
            </a:bodyPr>
            <a:lstStyle/>
            <a:p>
              <a:pPr marL="0" lvl="0" indent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000" kern="1200" dirty="0"/>
                <a:t>Rozmowa w kręgu.</a:t>
              </a:r>
            </a:p>
          </p:txBody>
        </p:sp>
        <p:sp>
          <p:nvSpPr>
            <p:cNvPr id="9" name="Dowolny kształt: kształt 8"/>
            <p:cNvSpPr/>
            <p:nvPr/>
          </p:nvSpPr>
          <p:spPr>
            <a:xfrm>
              <a:off x="618760" y="2259379"/>
              <a:ext cx="6472577" cy="772320"/>
            </a:xfrm>
            <a:custGeom>
              <a:avLst/>
              <a:gdLst>
                <a:gd name="connsiteX0" fmla="*/ 0 w 6472577"/>
                <a:gd name="connsiteY0" fmla="*/ 128723 h 772320"/>
                <a:gd name="connsiteX1" fmla="*/ 128723 w 6472577"/>
                <a:gd name="connsiteY1" fmla="*/ 0 h 772320"/>
                <a:gd name="connsiteX2" fmla="*/ 6343854 w 6472577"/>
                <a:gd name="connsiteY2" fmla="*/ 0 h 772320"/>
                <a:gd name="connsiteX3" fmla="*/ 6472577 w 6472577"/>
                <a:gd name="connsiteY3" fmla="*/ 128723 h 772320"/>
                <a:gd name="connsiteX4" fmla="*/ 6472577 w 6472577"/>
                <a:gd name="connsiteY4" fmla="*/ 643597 h 772320"/>
                <a:gd name="connsiteX5" fmla="*/ 6343854 w 6472577"/>
                <a:gd name="connsiteY5" fmla="*/ 772320 h 772320"/>
                <a:gd name="connsiteX6" fmla="*/ 128723 w 6472577"/>
                <a:gd name="connsiteY6" fmla="*/ 772320 h 772320"/>
                <a:gd name="connsiteX7" fmla="*/ 0 w 6472577"/>
                <a:gd name="connsiteY7" fmla="*/ 643597 h 772320"/>
                <a:gd name="connsiteX8" fmla="*/ 0 w 6472577"/>
                <a:gd name="connsiteY8" fmla="*/ 128723 h 772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2577" h="772320">
                  <a:moveTo>
                    <a:pt x="0" y="128723"/>
                  </a:moveTo>
                  <a:cubicBezTo>
                    <a:pt x="0" y="57631"/>
                    <a:pt x="57631" y="0"/>
                    <a:pt x="128723" y="0"/>
                  </a:cubicBezTo>
                  <a:lnTo>
                    <a:pt x="6343854" y="0"/>
                  </a:lnTo>
                  <a:cubicBezTo>
                    <a:pt x="6414946" y="0"/>
                    <a:pt x="6472577" y="57631"/>
                    <a:pt x="6472577" y="128723"/>
                  </a:cubicBezTo>
                  <a:lnTo>
                    <a:pt x="6472577" y="643597"/>
                  </a:lnTo>
                  <a:cubicBezTo>
                    <a:pt x="6472577" y="714689"/>
                    <a:pt x="6414946" y="772320"/>
                    <a:pt x="6343854" y="772320"/>
                  </a:cubicBezTo>
                  <a:lnTo>
                    <a:pt x="128723" y="772320"/>
                  </a:lnTo>
                  <a:cubicBezTo>
                    <a:pt x="57631" y="772320"/>
                    <a:pt x="0" y="714689"/>
                    <a:pt x="0" y="643597"/>
                  </a:cubicBezTo>
                  <a:lnTo>
                    <a:pt x="0" y="128723"/>
                  </a:lnTo>
                  <a:close/>
                </a:path>
              </a:pathLst>
            </a:custGeom>
            <a:solidFill>
              <a:srgbClr val="00B05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0138" tIns="37702" rIns="270138" bIns="37702" numCol="1" spcCol="1270" anchor="ctr" anchorCtr="0">
              <a:noAutofit/>
            </a:bodyPr>
            <a:lstStyle/>
            <a:p>
              <a:pPr marL="0" lvl="0" indent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000" kern="1200" dirty="0"/>
                <a:t>Praca w grupach. </a:t>
              </a:r>
            </a:p>
          </p:txBody>
        </p:sp>
        <p:sp>
          <p:nvSpPr>
            <p:cNvPr id="11" name="Dowolny kształt: kształt 10"/>
            <p:cNvSpPr/>
            <p:nvPr/>
          </p:nvSpPr>
          <p:spPr>
            <a:xfrm>
              <a:off x="618332" y="3132651"/>
              <a:ext cx="6473005" cy="841901"/>
            </a:xfrm>
            <a:custGeom>
              <a:avLst/>
              <a:gdLst>
                <a:gd name="connsiteX0" fmla="*/ 0 w 6495145"/>
                <a:gd name="connsiteY0" fmla="*/ 105613 h 633665"/>
                <a:gd name="connsiteX1" fmla="*/ 105613 w 6495145"/>
                <a:gd name="connsiteY1" fmla="*/ 0 h 633665"/>
                <a:gd name="connsiteX2" fmla="*/ 6389532 w 6495145"/>
                <a:gd name="connsiteY2" fmla="*/ 0 h 633665"/>
                <a:gd name="connsiteX3" fmla="*/ 6495145 w 6495145"/>
                <a:gd name="connsiteY3" fmla="*/ 105613 h 633665"/>
                <a:gd name="connsiteX4" fmla="*/ 6495145 w 6495145"/>
                <a:gd name="connsiteY4" fmla="*/ 528052 h 633665"/>
                <a:gd name="connsiteX5" fmla="*/ 6389532 w 6495145"/>
                <a:gd name="connsiteY5" fmla="*/ 633665 h 633665"/>
                <a:gd name="connsiteX6" fmla="*/ 105613 w 6495145"/>
                <a:gd name="connsiteY6" fmla="*/ 633665 h 633665"/>
                <a:gd name="connsiteX7" fmla="*/ 0 w 6495145"/>
                <a:gd name="connsiteY7" fmla="*/ 528052 h 633665"/>
                <a:gd name="connsiteX8" fmla="*/ 0 w 6495145"/>
                <a:gd name="connsiteY8" fmla="*/ 105613 h 633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95145" h="633665">
                  <a:moveTo>
                    <a:pt x="0" y="105613"/>
                  </a:moveTo>
                  <a:cubicBezTo>
                    <a:pt x="0" y="47285"/>
                    <a:pt x="47285" y="0"/>
                    <a:pt x="105613" y="0"/>
                  </a:cubicBezTo>
                  <a:lnTo>
                    <a:pt x="6389532" y="0"/>
                  </a:lnTo>
                  <a:cubicBezTo>
                    <a:pt x="6447860" y="0"/>
                    <a:pt x="6495145" y="47285"/>
                    <a:pt x="6495145" y="105613"/>
                  </a:cubicBezTo>
                  <a:lnTo>
                    <a:pt x="6495145" y="528052"/>
                  </a:lnTo>
                  <a:cubicBezTo>
                    <a:pt x="6495145" y="586380"/>
                    <a:pt x="6447860" y="633665"/>
                    <a:pt x="6389532" y="633665"/>
                  </a:cubicBezTo>
                  <a:lnTo>
                    <a:pt x="105613" y="633665"/>
                  </a:lnTo>
                  <a:cubicBezTo>
                    <a:pt x="47285" y="633665"/>
                    <a:pt x="0" y="586380"/>
                    <a:pt x="0" y="528052"/>
                  </a:cubicBezTo>
                  <a:lnTo>
                    <a:pt x="0" y="105613"/>
                  </a:lnTo>
                  <a:close/>
                </a:path>
              </a:pathLst>
            </a:custGeom>
            <a:solidFill>
              <a:srgbClr val="8A59B3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3369" tIns="30933" rIns="263369" bIns="30933" numCol="1" spcCol="1270" anchor="ctr" anchorCtr="0">
              <a:noAutofit/>
            </a:bodyPr>
            <a:lstStyle/>
            <a:p>
              <a:pPr marL="0" lvl="0" indent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000" kern="1200" dirty="0"/>
                <a:t>Zadania matematyczne.</a:t>
              </a:r>
            </a:p>
          </p:txBody>
        </p:sp>
        <p:sp>
          <p:nvSpPr>
            <p:cNvPr id="13" name="Dowolny kształt: kształt 12"/>
            <p:cNvSpPr/>
            <p:nvPr/>
          </p:nvSpPr>
          <p:spPr>
            <a:xfrm>
              <a:off x="625081" y="4079373"/>
              <a:ext cx="6466256" cy="788400"/>
            </a:xfrm>
            <a:custGeom>
              <a:avLst/>
              <a:gdLst>
                <a:gd name="connsiteX0" fmla="*/ 0 w 6466256"/>
                <a:gd name="connsiteY0" fmla="*/ 131403 h 788400"/>
                <a:gd name="connsiteX1" fmla="*/ 131403 w 6466256"/>
                <a:gd name="connsiteY1" fmla="*/ 0 h 788400"/>
                <a:gd name="connsiteX2" fmla="*/ 6334853 w 6466256"/>
                <a:gd name="connsiteY2" fmla="*/ 0 h 788400"/>
                <a:gd name="connsiteX3" fmla="*/ 6466256 w 6466256"/>
                <a:gd name="connsiteY3" fmla="*/ 131403 h 788400"/>
                <a:gd name="connsiteX4" fmla="*/ 6466256 w 6466256"/>
                <a:gd name="connsiteY4" fmla="*/ 656997 h 788400"/>
                <a:gd name="connsiteX5" fmla="*/ 6334853 w 6466256"/>
                <a:gd name="connsiteY5" fmla="*/ 788400 h 788400"/>
                <a:gd name="connsiteX6" fmla="*/ 131403 w 6466256"/>
                <a:gd name="connsiteY6" fmla="*/ 788400 h 788400"/>
                <a:gd name="connsiteX7" fmla="*/ 0 w 6466256"/>
                <a:gd name="connsiteY7" fmla="*/ 656997 h 788400"/>
                <a:gd name="connsiteX8" fmla="*/ 0 w 6466256"/>
                <a:gd name="connsiteY8" fmla="*/ 131403 h 7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6256" h="788400">
                  <a:moveTo>
                    <a:pt x="0" y="131403"/>
                  </a:moveTo>
                  <a:cubicBezTo>
                    <a:pt x="0" y="58831"/>
                    <a:pt x="58831" y="0"/>
                    <a:pt x="131403" y="0"/>
                  </a:cubicBezTo>
                  <a:lnTo>
                    <a:pt x="6334853" y="0"/>
                  </a:lnTo>
                  <a:cubicBezTo>
                    <a:pt x="6407425" y="0"/>
                    <a:pt x="6466256" y="58831"/>
                    <a:pt x="6466256" y="131403"/>
                  </a:cubicBezTo>
                  <a:lnTo>
                    <a:pt x="6466256" y="656997"/>
                  </a:lnTo>
                  <a:cubicBezTo>
                    <a:pt x="6466256" y="729569"/>
                    <a:pt x="6407425" y="788400"/>
                    <a:pt x="6334853" y="788400"/>
                  </a:cubicBezTo>
                  <a:lnTo>
                    <a:pt x="131403" y="788400"/>
                  </a:lnTo>
                  <a:cubicBezTo>
                    <a:pt x="58831" y="788400"/>
                    <a:pt x="0" y="729569"/>
                    <a:pt x="0" y="656997"/>
                  </a:cubicBezTo>
                  <a:lnTo>
                    <a:pt x="0" y="131403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0923" tIns="38487" rIns="270923" bIns="38487" numCol="1" spcCol="1270" anchor="ctr" anchorCtr="0">
              <a:noAutofit/>
            </a:bodyPr>
            <a:lstStyle/>
            <a:p>
              <a:pPr marL="0" lvl="0" indent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000" kern="1200" dirty="0"/>
                <a:t>Praca domowa</a:t>
              </a:r>
            </a:p>
          </p:txBody>
        </p:sp>
      </p:grpSp>
      <p:pic>
        <p:nvPicPr>
          <p:cNvPr id="5" name="Obraz 4" descr="Ludzie &lt;strong&gt;pracy&lt;/strong&gt; zespołowej 7. &lt;strong&gt;Grupa&lt;/strong&gt; ludzi logo — Ilustracja stockowa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5" y="2356508"/>
            <a:ext cx="2584659" cy="258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536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203005803"/>
              </p:ext>
            </p:extLst>
          </p:nvPr>
        </p:nvGraphicFramePr>
        <p:xfrm>
          <a:off x="323528" y="1844824"/>
          <a:ext cx="8064896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ytuł 1"/>
          <p:cNvSpPr txBox="1">
            <a:spLocks/>
          </p:cNvSpPr>
          <p:nvPr/>
        </p:nvSpPr>
        <p:spPr bwMode="auto">
          <a:xfrm>
            <a:off x="179388" y="620713"/>
            <a:ext cx="87137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 lnSpcReduction="1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Zagospodarowanie przestrzeni w klasie – cele ogólne</a:t>
            </a:r>
          </a:p>
        </p:txBody>
      </p:sp>
    </p:spTree>
    <p:extLst>
      <p:ext uri="{BB962C8B-B14F-4D97-AF65-F5344CB8AC3E}">
        <p14:creationId xmlns:p14="http://schemas.microsoft.com/office/powerpoint/2010/main" val="39655205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009365884"/>
              </p:ext>
            </p:extLst>
          </p:nvPr>
        </p:nvGraphicFramePr>
        <p:xfrm>
          <a:off x="609600" y="1772816"/>
          <a:ext cx="7994848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ytuł 1"/>
          <p:cNvSpPr txBox="1">
            <a:spLocks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pl-PL" sz="3200" b="1" dirty="0">
                <a:latin typeface="+mj-lt"/>
                <a:ea typeface="+mj-ea"/>
                <a:cs typeface="+mj-cs"/>
              </a:rPr>
              <a:t>Zagospodarowanie przestrzeni w klasie – cele szczegółowe</a:t>
            </a:r>
          </a:p>
        </p:txBody>
      </p:sp>
    </p:spTree>
    <p:extLst>
      <p:ext uri="{BB962C8B-B14F-4D97-AF65-F5344CB8AC3E}">
        <p14:creationId xmlns:p14="http://schemas.microsoft.com/office/powerpoint/2010/main" val="3925620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/>
              <a:t>Zagospodarowanie przestrzeni w klasie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166645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43787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upa 1"/>
          <p:cNvGrpSpPr>
            <a:grpSpLocks/>
          </p:cNvGrpSpPr>
          <p:nvPr/>
        </p:nvGrpSpPr>
        <p:grpSpPr bwMode="auto">
          <a:xfrm>
            <a:off x="3132138" y="692150"/>
            <a:ext cx="2571750" cy="1543050"/>
            <a:chOff x="0" y="591343"/>
            <a:chExt cx="2571749" cy="1543050"/>
          </a:xfrm>
        </p:grpSpPr>
        <p:sp>
          <p:nvSpPr>
            <p:cNvPr id="3" name="Prostokąt 2"/>
            <p:cNvSpPr/>
            <p:nvPr/>
          </p:nvSpPr>
          <p:spPr>
            <a:xfrm>
              <a:off x="0" y="591343"/>
              <a:ext cx="2571749" cy="154305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Prostokąt 3"/>
            <p:cNvSpPr/>
            <p:nvPr/>
          </p:nvSpPr>
          <p:spPr>
            <a:xfrm>
              <a:off x="0" y="591343"/>
              <a:ext cx="2571749" cy="15430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44780" tIns="144780" rIns="144780" bIns="144780" spcCol="1270" anchor="ctr"/>
            <a:lstStyle/>
            <a:p>
              <a:pPr algn="ctr" defTabSz="1689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3800" dirty="0"/>
                <a:t>Przestrzeń współpracy</a:t>
              </a:r>
            </a:p>
          </p:txBody>
        </p:sp>
      </p:grpSp>
      <p:pic>
        <p:nvPicPr>
          <p:cNvPr id="25603" name="Picture 3" descr="C:\Users\Malina\Desktop\zdjęcia ze szkoły International s\IMGP8520.JPG"/>
          <p:cNvPicPr>
            <a:picLocks noChangeAspect="1" noChangeArrowheads="1"/>
          </p:cNvPicPr>
          <p:nvPr/>
        </p:nvPicPr>
        <p:blipFill>
          <a:blip r:embed="rId2" cstate="print"/>
          <a:srcRect l="13164"/>
          <a:stretch>
            <a:fillRect/>
          </a:stretch>
        </p:blipFill>
        <p:spPr bwMode="auto">
          <a:xfrm>
            <a:off x="634588" y="2564904"/>
            <a:ext cx="3001308" cy="23906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D:\Moje dokumenty\international school\IMGP85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860032" y="2564904"/>
            <a:ext cx="3171825" cy="245167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05569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pl-PL" dirty="0"/>
          </a:p>
          <a:p>
            <a:r>
              <a:rPr lang="pl-PL" dirty="0"/>
              <a:t>Edukacja finansowa - warunek rozwoju rynków finansowych w UE,</a:t>
            </a:r>
          </a:p>
          <a:p>
            <a:endParaRPr lang="pl-PL" dirty="0"/>
          </a:p>
          <a:p>
            <a:r>
              <a:rPr lang="pl-PL" dirty="0"/>
              <a:t>Edukacja finansowa umożliwia zdobywanie umiejętności niezbędnych do racjonalnego poruszania się na rynku finansowym (identyfikacja szans i zagrożeń)</a:t>
            </a:r>
          </a:p>
          <a:p>
            <a:endParaRPr lang="pl-PL" dirty="0"/>
          </a:p>
          <a:p>
            <a:r>
              <a:rPr lang="pl-PL" dirty="0"/>
              <a:t>Edukacja finansowa -elementem edukacji obywatelskiej.</a:t>
            </a:r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accent1"/>
                </a:solidFill>
              </a:rPr>
              <a:t>Znaczenie edukacji finansowej</a:t>
            </a:r>
          </a:p>
        </p:txBody>
      </p:sp>
    </p:spTree>
    <p:extLst>
      <p:ext uri="{BB962C8B-B14F-4D97-AF65-F5344CB8AC3E}">
        <p14:creationId xmlns:p14="http://schemas.microsoft.com/office/powerpoint/2010/main" val="2301761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upa 1"/>
          <p:cNvGrpSpPr>
            <a:grpSpLocks/>
          </p:cNvGrpSpPr>
          <p:nvPr/>
        </p:nvGrpSpPr>
        <p:grpSpPr bwMode="auto">
          <a:xfrm>
            <a:off x="3348038" y="692150"/>
            <a:ext cx="2571750" cy="1543050"/>
            <a:chOff x="2828925" y="591343"/>
            <a:chExt cx="2571749" cy="1543050"/>
          </a:xfrm>
        </p:grpSpPr>
        <p:sp>
          <p:nvSpPr>
            <p:cNvPr id="3" name="Prostokąt 2"/>
            <p:cNvSpPr/>
            <p:nvPr/>
          </p:nvSpPr>
          <p:spPr>
            <a:xfrm>
              <a:off x="2828925" y="591343"/>
              <a:ext cx="2571749" cy="154305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Prostokąt 3"/>
            <p:cNvSpPr/>
            <p:nvPr/>
          </p:nvSpPr>
          <p:spPr>
            <a:xfrm>
              <a:off x="2828925" y="591343"/>
              <a:ext cx="2571749" cy="15430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44780" tIns="144780" rIns="144780" bIns="144780" spcCol="1270" anchor="ctr"/>
            <a:lstStyle/>
            <a:p>
              <a:pPr algn="ctr" defTabSz="1689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3800" dirty="0"/>
                <a:t>Drzewo słów</a:t>
              </a:r>
            </a:p>
          </p:txBody>
        </p:sp>
      </p:grpSp>
      <p:pic>
        <p:nvPicPr>
          <p:cNvPr id="15363" name="Picture 2" descr="C:\Users\Malina\Pictures\220px-Isolated_oak_at_Backley_Holmes,_New_Forest_-_geograph.org.uk_-_4696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492375"/>
            <a:ext cx="5184775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3276600" y="3068638"/>
            <a:ext cx="1655763" cy="5762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pl-PL" sz="2800" dirty="0"/>
              <a:t>kapitał</a:t>
            </a:r>
          </a:p>
        </p:txBody>
      </p:sp>
      <p:sp>
        <p:nvSpPr>
          <p:cNvPr id="7" name="Prostokąt 6"/>
          <p:cNvSpPr/>
          <p:nvPr/>
        </p:nvSpPr>
        <p:spPr>
          <a:xfrm>
            <a:off x="4716463" y="4365625"/>
            <a:ext cx="1295400" cy="50323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pl-PL" sz="2800" dirty="0"/>
              <a:t>kredyt</a:t>
            </a:r>
          </a:p>
        </p:txBody>
      </p:sp>
      <p:sp>
        <p:nvSpPr>
          <p:cNvPr id="8" name="Prostokąt 7"/>
          <p:cNvSpPr/>
          <p:nvPr/>
        </p:nvSpPr>
        <p:spPr>
          <a:xfrm>
            <a:off x="1908175" y="4149725"/>
            <a:ext cx="1223963" cy="50323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pl-PL" sz="2800" dirty="0"/>
              <a:t>budżet</a:t>
            </a:r>
          </a:p>
        </p:txBody>
      </p:sp>
      <p:pic>
        <p:nvPicPr>
          <p:cNvPr id="26628" name="Picture 4" descr="IMG_06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0" t="25769" r="46042" b="21815"/>
          <a:stretch>
            <a:fillRect/>
          </a:stretch>
        </p:blipFill>
        <p:spPr bwMode="auto">
          <a:xfrm>
            <a:off x="6516688" y="1700213"/>
            <a:ext cx="182880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Łącznik prosty ze strzałką 11"/>
          <p:cNvCxnSpPr/>
          <p:nvPr/>
        </p:nvCxnSpPr>
        <p:spPr>
          <a:xfrm flipH="1" flipV="1">
            <a:off x="8243888" y="2852738"/>
            <a:ext cx="504825" cy="936625"/>
          </a:xfrm>
          <a:prstGeom prst="straightConnector1">
            <a:avLst/>
          </a:prstGeom>
          <a:ln cmpd="sng">
            <a:solidFill>
              <a:srgbClr val="FFFF00"/>
            </a:solidFill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448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upa 1"/>
          <p:cNvGrpSpPr>
            <a:grpSpLocks/>
          </p:cNvGrpSpPr>
          <p:nvPr/>
        </p:nvGrpSpPr>
        <p:grpSpPr bwMode="auto">
          <a:xfrm>
            <a:off x="3348038" y="476250"/>
            <a:ext cx="2571750" cy="1543050"/>
            <a:chOff x="5657849" y="591343"/>
            <a:chExt cx="2571749" cy="1543050"/>
          </a:xfrm>
        </p:grpSpPr>
        <p:sp>
          <p:nvSpPr>
            <p:cNvPr id="3" name="Prostokąt 2"/>
            <p:cNvSpPr/>
            <p:nvPr/>
          </p:nvSpPr>
          <p:spPr>
            <a:xfrm>
              <a:off x="5657849" y="591343"/>
              <a:ext cx="2571749" cy="1543050"/>
            </a:xfrm>
            <a:prstGeom prst="rect">
              <a:avLst/>
            </a:prstGeom>
            <a:blipFill rotWithShape="0">
              <a:blip r:embed="rId2" cstate="print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Prostokąt 3"/>
            <p:cNvSpPr/>
            <p:nvPr/>
          </p:nvSpPr>
          <p:spPr>
            <a:xfrm>
              <a:off x="5657849" y="591343"/>
              <a:ext cx="2571749" cy="15430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44780" tIns="144780" rIns="144780" bIns="144780" spcCol="1270" anchor="ctr"/>
            <a:lstStyle/>
            <a:p>
              <a:pPr algn="ctr" defTabSz="1689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3800" dirty="0"/>
                <a:t>Muzeum pieniądza</a:t>
              </a:r>
            </a:p>
          </p:txBody>
        </p:sp>
      </p:grpSp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pic>
        <p:nvPicPr>
          <p:cNvPr id="16388" name="Obraz 13" descr="http://www.depl.pl/monety/zl1787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341438"/>
            <a:ext cx="123825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3"/>
          <p:cNvSpPr>
            <a:spLocks noChangeArrowheads="1"/>
          </p:cNvSpPr>
          <p:nvPr/>
        </p:nvSpPr>
        <p:spPr bwMode="auto">
          <a:xfrm>
            <a:off x="539750" y="692150"/>
            <a:ext cx="1306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Złoty polski</a:t>
            </a:r>
            <a:endParaRPr lang="pl-PL" altLang="pl-PL">
              <a:latin typeface="Calibri" panose="020F0502020204030204" pitchFamily="34" charset="0"/>
            </a:endParaRPr>
          </a:p>
        </p:txBody>
      </p:sp>
      <p:sp>
        <p:nvSpPr>
          <p:cNvPr id="16390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l-PL" altLang="pl-PL">
              <a:latin typeface="Calibri" panose="020F0502020204030204" pitchFamily="34" charset="0"/>
            </a:endParaRPr>
          </a:p>
        </p:txBody>
      </p:sp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221163"/>
            <a:ext cx="2409825" cy="12382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205038"/>
            <a:ext cx="1019175" cy="942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2205038"/>
            <a:ext cx="971550" cy="971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pic>
        <p:nvPicPr>
          <p:cNvPr id="1639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325" y="5013325"/>
            <a:ext cx="3622675" cy="1511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0" descr="C:\Users\Malina\Pictures\image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133600"/>
            <a:ext cx="3001962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284538"/>
            <a:ext cx="3332162" cy="151261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11817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upa 1"/>
          <p:cNvGrpSpPr>
            <a:grpSpLocks/>
          </p:cNvGrpSpPr>
          <p:nvPr/>
        </p:nvGrpSpPr>
        <p:grpSpPr bwMode="auto">
          <a:xfrm>
            <a:off x="3348038" y="549275"/>
            <a:ext cx="2571750" cy="1543050"/>
            <a:chOff x="1414462" y="2391569"/>
            <a:chExt cx="2571749" cy="1543050"/>
          </a:xfrm>
        </p:grpSpPr>
        <p:sp>
          <p:nvSpPr>
            <p:cNvPr id="3" name="Prostokąt 2"/>
            <p:cNvSpPr/>
            <p:nvPr/>
          </p:nvSpPr>
          <p:spPr>
            <a:xfrm>
              <a:off x="1414462" y="2391569"/>
              <a:ext cx="2571749" cy="154305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Prostokąt 3"/>
            <p:cNvSpPr/>
            <p:nvPr/>
          </p:nvSpPr>
          <p:spPr>
            <a:xfrm>
              <a:off x="1414462" y="2391569"/>
              <a:ext cx="2571749" cy="15430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44780" tIns="144780" rIns="144780" bIns="144780" spcCol="1270" anchor="ctr"/>
            <a:lstStyle/>
            <a:p>
              <a:pPr algn="ctr" defTabSz="1689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3800" dirty="0"/>
                <a:t>Sklep</a:t>
              </a:r>
            </a:p>
          </p:txBody>
        </p:sp>
      </p:grpSp>
      <p:pic>
        <p:nvPicPr>
          <p:cNvPr id="17411" name="Picture 2" descr="C:\Users\Malina\AppData\Roaming\PixelMetrics\CaptureWiz\Temp\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205038"/>
            <a:ext cx="3168650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Diagram 5"/>
          <p:cNvGraphicFramePr/>
          <p:nvPr/>
        </p:nvGraphicFramePr>
        <p:xfrm>
          <a:off x="4427984" y="2348880"/>
          <a:ext cx="4128120" cy="3400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209767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upa 4"/>
          <p:cNvGrpSpPr>
            <a:grpSpLocks/>
          </p:cNvGrpSpPr>
          <p:nvPr/>
        </p:nvGrpSpPr>
        <p:grpSpPr bwMode="auto">
          <a:xfrm>
            <a:off x="3203575" y="692150"/>
            <a:ext cx="2571750" cy="1543050"/>
            <a:chOff x="4243387" y="2391569"/>
            <a:chExt cx="2571749" cy="1543050"/>
          </a:xfrm>
        </p:grpSpPr>
        <p:sp>
          <p:nvSpPr>
            <p:cNvPr id="6" name="Prostokąt 5"/>
            <p:cNvSpPr/>
            <p:nvPr/>
          </p:nvSpPr>
          <p:spPr>
            <a:xfrm>
              <a:off x="4243387" y="2391569"/>
              <a:ext cx="2571749" cy="154305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Prostokąt 6"/>
            <p:cNvSpPr/>
            <p:nvPr/>
          </p:nvSpPr>
          <p:spPr>
            <a:xfrm>
              <a:off x="4243387" y="2391569"/>
              <a:ext cx="2571749" cy="15430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44780" tIns="144780" rIns="144780" bIns="144780" spcCol="1270" anchor="ctr"/>
            <a:lstStyle/>
            <a:p>
              <a:pPr algn="ctr" defTabSz="1689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3800" dirty="0"/>
                <a:t>Bank/Kasa</a:t>
              </a:r>
            </a:p>
          </p:txBody>
        </p:sp>
      </p:grpSp>
      <p:pic>
        <p:nvPicPr>
          <p:cNvPr id="18435" name="Picture 4" descr="Znalezione obrazy dla zapytania stara kasa do liczen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213100"/>
            <a:ext cx="24860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AutoShape 8" descr="Znalezione obrazy dla zapytania bankomat zdjęcie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18437" name="AutoShape 10" descr="Znalezione obrazy dla zapytania bankomat zdjęcie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18438" name="AutoShape 12" descr="Znalezione obrazy dla zapytania bankomat zdjęcie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pic>
        <p:nvPicPr>
          <p:cNvPr id="18439" name="Obraz 1" descr="Znalezione obrazy dla zapytania bankomat zdjęc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" t="18967" r="37933"/>
          <a:stretch>
            <a:fillRect/>
          </a:stretch>
        </p:blipFill>
        <p:spPr bwMode="auto">
          <a:xfrm>
            <a:off x="3635375" y="2852738"/>
            <a:ext cx="1512888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9" descr="Bank zbiór zdjęć royalty-f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068638"/>
            <a:ext cx="280670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99907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/>
            </a:pPr>
            <a:r>
              <a:rPr lang="pl-PL" sz="3600" b="1" dirty="0">
                <a:latin typeface="+mj-lt"/>
                <a:ea typeface="+mj-ea"/>
                <a:cs typeface="+mj-cs"/>
              </a:rPr>
              <a:t>Współpraca z rodzicami - cele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090076597"/>
              </p:ext>
            </p:extLst>
          </p:nvPr>
        </p:nvGraphicFramePr>
        <p:xfrm>
          <a:off x="251520" y="836712"/>
          <a:ext cx="849694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ytuł 1"/>
          <p:cNvSpPr txBox="1">
            <a:spLocks/>
          </p:cNvSpPr>
          <p:nvPr/>
        </p:nvSpPr>
        <p:spPr>
          <a:xfrm>
            <a:off x="4716463" y="5876925"/>
            <a:ext cx="4211637" cy="50482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/>
            </a:pPr>
            <a:r>
              <a:rPr lang="pl-PL" sz="2000" dirty="0">
                <a:latin typeface="+mj-lt"/>
                <a:ea typeface="+mj-ea"/>
                <a:cs typeface="+mj-cs"/>
              </a:rPr>
              <a:t>Zdjęcia z filmu </a:t>
            </a:r>
            <a:r>
              <a:rPr lang="pl-PL" sz="2000" dirty="0" err="1">
                <a:latin typeface="+mj-lt"/>
                <a:ea typeface="+mj-ea"/>
                <a:cs typeface="+mj-cs"/>
              </a:rPr>
              <a:t>Iside</a:t>
            </a:r>
            <a:r>
              <a:rPr lang="pl-PL" sz="2000" dirty="0">
                <a:latin typeface="+mj-lt"/>
                <a:ea typeface="+mj-ea"/>
                <a:cs typeface="+mj-cs"/>
              </a:rPr>
              <a:t> Out</a:t>
            </a:r>
          </a:p>
          <a:p>
            <a:pPr algn="ctr">
              <a:defRPr/>
            </a:pPr>
            <a:endParaRPr lang="pl-PL" sz="2000" dirty="0">
              <a:latin typeface="+mj-lt"/>
              <a:ea typeface="+mj-ea"/>
              <a:cs typeface="+mj-cs"/>
            </a:endParaRPr>
          </a:p>
        </p:txBody>
      </p:sp>
      <p:sp>
        <p:nvSpPr>
          <p:cNvPr id="19461" name="Prostokąt 4"/>
          <p:cNvSpPr>
            <a:spLocks noChangeArrowheads="1"/>
          </p:cNvSpPr>
          <p:nvPr/>
        </p:nvSpPr>
        <p:spPr bwMode="auto">
          <a:xfrm>
            <a:off x="4572000" y="6308725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1400"/>
              <a:t>https://www.youtube.com/watch?v=8Cn1pYnAZSE</a:t>
            </a:r>
          </a:p>
        </p:txBody>
      </p:sp>
    </p:spTree>
    <p:extLst>
      <p:ext uri="{BB962C8B-B14F-4D97-AF65-F5344CB8AC3E}">
        <p14:creationId xmlns:p14="http://schemas.microsoft.com/office/powerpoint/2010/main" val="25743074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/>
              <a:t>Współpraca z rodzicami</a:t>
            </a:r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41763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425850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Praca w grupach</a:t>
            </a:r>
          </a:p>
        </p:txBody>
      </p:sp>
      <p:pic>
        <p:nvPicPr>
          <p:cNvPr id="7" name="Symbol zastępczy zawartości 6" descr="Pathwaysforgraduates.pl - 2.2 Współpraca &lt;strong&gt;w&lt;/strong&gt; &lt;strong&gt;grupie&lt;/strong&gt;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844824"/>
            <a:ext cx="3660998" cy="3233882"/>
          </a:xfrm>
        </p:spPr>
      </p:pic>
    </p:spTree>
    <p:extLst>
      <p:ext uri="{BB962C8B-B14F-4D97-AF65-F5344CB8AC3E}">
        <p14:creationId xmlns:p14="http://schemas.microsoft.com/office/powerpoint/2010/main" val="5709508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/>
              <a:t>Wprowadzenie do celów i metod badania ewaluacyjnego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Cele badania ewaluacyjnego</a:t>
            </a:r>
          </a:p>
          <a:p>
            <a:r>
              <a:rPr lang="pl-PL" dirty="0"/>
              <a:t>Metody badania ewaluacyjnego</a:t>
            </a:r>
          </a:p>
          <a:p>
            <a:r>
              <a:rPr lang="pl-PL" dirty="0"/>
              <a:t>Narzędzia badania ewaluacyjnego </a:t>
            </a:r>
          </a:p>
          <a:p>
            <a:pPr marL="0" indent="0">
              <a:buNone/>
            </a:pPr>
            <a:r>
              <a:rPr lang="pl-PL" dirty="0"/>
              <a:t>    </a:t>
            </a:r>
          </a:p>
          <a:p>
            <a:pPr marL="0" indent="0">
              <a:buNone/>
            </a:pPr>
            <a:r>
              <a:rPr lang="pl-PL" dirty="0"/>
              <a:t>dr hab. Małgorzata </a:t>
            </a:r>
            <a:r>
              <a:rPr lang="pl-PL"/>
              <a:t>Żytko, prof</a:t>
            </a:r>
            <a:r>
              <a:rPr lang="pl-PL" dirty="0"/>
              <a:t>. UW</a:t>
            </a:r>
          </a:p>
        </p:txBody>
      </p:sp>
    </p:spTree>
    <p:extLst>
      <p:ext uri="{BB962C8B-B14F-4D97-AF65-F5344CB8AC3E}">
        <p14:creationId xmlns:p14="http://schemas.microsoft.com/office/powerpoint/2010/main" val="30359591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Podsumowanie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Narzędzia: </a:t>
            </a:r>
            <a:r>
              <a:rPr lang="pl-PL"/>
              <a:t>planner</a:t>
            </a:r>
            <a:r>
              <a:rPr lang="pl-PL" dirty="0"/>
              <a:t> i dziennik zajęć</a:t>
            </a:r>
          </a:p>
          <a:p>
            <a:r>
              <a:rPr lang="pl-PL" dirty="0"/>
              <a:t>Platforma wymiana doświadczeń</a:t>
            </a:r>
          </a:p>
          <a:p>
            <a:r>
              <a:rPr lang="pl-PL" dirty="0"/>
              <a:t>Czas na pytania</a:t>
            </a:r>
          </a:p>
          <a:p>
            <a:endParaRPr lang="pl-PL" dirty="0"/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7" name="Obraz 6" descr="&lt;strong&gt;Pytania&lt;/strong&gt; | Iwona Majewska-Opiełk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1" y="3501007"/>
            <a:ext cx="2625155" cy="2625155"/>
          </a:xfrm>
          <a:prstGeom prst="rect">
            <a:avLst/>
          </a:prstGeom>
        </p:spPr>
      </p:pic>
      <p:pic>
        <p:nvPicPr>
          <p:cNvPr id="9" name="Obraz 8" descr="Hipnoza jest idealna do &lt;strong&gt;komunikowania&lt;/strong&gt; się i interweniowania na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717032"/>
            <a:ext cx="2759968" cy="206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894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Wsparcie </a:t>
            </a:r>
            <a:r>
              <a:rPr lang="pl-PL" dirty="0"/>
              <a:t>w realizacji projektu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hlinkClick r:id="rId2"/>
              </a:rPr>
              <a:t>mzytko@uw.edu.pl</a:t>
            </a:r>
            <a:r>
              <a:rPr lang="pl-PL" dirty="0"/>
              <a:t> – doradztwo metodyczne, projektowanie zajęć, trudności w realizacji</a:t>
            </a:r>
          </a:p>
          <a:p>
            <a:r>
              <a:rPr lang="pl-PL" dirty="0">
                <a:hlinkClick r:id="rId3"/>
              </a:rPr>
              <a:t>alina.kalinowska@uwm.edu.pl</a:t>
            </a:r>
            <a:r>
              <a:rPr lang="pl-PL" dirty="0"/>
              <a:t> – zadania              matematyczne</a:t>
            </a:r>
          </a:p>
          <a:p>
            <a:r>
              <a:rPr lang="pl-PL" dirty="0">
                <a:hlinkClick r:id="rId4"/>
              </a:rPr>
              <a:t>ekruk@skef.pl</a:t>
            </a:r>
            <a:r>
              <a:rPr lang="pl-PL" dirty="0"/>
              <a:t> – treści ekonomiczne</a:t>
            </a:r>
          </a:p>
          <a:p>
            <a:endParaRPr lang="pl-PL" dirty="0"/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7" name="Obraz 6" descr="&lt;strong&gt;Pytania&lt;/strong&gt; | Iwona Majewska-Opiełk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502" y="5065821"/>
            <a:ext cx="1440161" cy="1440161"/>
          </a:xfrm>
          <a:prstGeom prst="rect">
            <a:avLst/>
          </a:prstGeom>
        </p:spPr>
      </p:pic>
      <p:pic>
        <p:nvPicPr>
          <p:cNvPr id="9" name="Obraz 8" descr="Hipnoza jest idealna do &lt;strong&gt;komunikowania&lt;/strong&gt; się i interweniowania na ...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5229200"/>
            <a:ext cx="1824203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13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l-PL" dirty="0"/>
              <a:t>Wiedza i rozumienie mechanizmów finansowych</a:t>
            </a:r>
          </a:p>
          <a:p>
            <a:endParaRPr lang="pl-PL" dirty="0"/>
          </a:p>
          <a:p>
            <a:r>
              <a:rPr lang="pl-PL" dirty="0"/>
              <a:t>Umiejętności i kompetencje w zakresie finansów</a:t>
            </a:r>
          </a:p>
          <a:p>
            <a:endParaRPr lang="pl-PL" dirty="0"/>
          </a:p>
          <a:p>
            <a:r>
              <a:rPr lang="pl-PL" dirty="0"/>
              <a:t>Odpowiedzialność</a:t>
            </a:r>
          </a:p>
          <a:p>
            <a:endParaRPr lang="pl-PL" dirty="0"/>
          </a:p>
          <a:p>
            <a:pPr>
              <a:buNone/>
            </a:pPr>
            <a:r>
              <a:rPr lang="pl-PL" sz="1800" dirty="0"/>
              <a:t>	M. </a:t>
            </a:r>
            <a:r>
              <a:rPr lang="pl-PL" sz="1800" dirty="0" err="1"/>
              <a:t>Penczar</a:t>
            </a:r>
            <a:r>
              <a:rPr lang="pl-PL" sz="1800" dirty="0"/>
              <a:t>, </a:t>
            </a:r>
            <a:r>
              <a:rPr lang="pl-PL" sz="1800" i="1" dirty="0"/>
              <a:t>Ocena poziomu edukacji finansowej w Polsce na tle krajów UE  </a:t>
            </a:r>
            <a:r>
              <a:rPr lang="pl-PL" sz="1800" dirty="0"/>
              <a:t>w: </a:t>
            </a:r>
            <a:r>
              <a:rPr lang="pl-PL" sz="1800" i="1" dirty="0"/>
              <a:t>Rola edukacji finansowej w ograniczaniu wykluczenia finansowego, </a:t>
            </a:r>
            <a:r>
              <a:rPr lang="pl-PL" sz="1800" dirty="0"/>
              <a:t>Instytut Badań nad Gospodarką Rynkową, Konrad Adenauer </a:t>
            </a:r>
            <a:r>
              <a:rPr lang="pl-PL" sz="1800" dirty="0" err="1"/>
              <a:t>Stiftung</a:t>
            </a:r>
            <a:r>
              <a:rPr lang="pl-PL" sz="1800" dirty="0"/>
              <a:t>, Gdańsk 2014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chemeClr val="accent1"/>
                </a:solidFill>
              </a:rPr>
              <a:t>Rozumienie mechanizmów finansowych</a:t>
            </a:r>
          </a:p>
        </p:txBody>
      </p:sp>
    </p:spTree>
    <p:extLst>
      <p:ext uri="{BB962C8B-B14F-4D97-AF65-F5344CB8AC3E}">
        <p14:creationId xmlns:p14="http://schemas.microsoft.com/office/powerpoint/2010/main" val="15298847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/>
              <a:t>Dziękujemy za udział w warsztatach!</a:t>
            </a:r>
          </a:p>
        </p:txBody>
      </p:sp>
    </p:spTree>
    <p:extLst>
      <p:ext uri="{BB962C8B-B14F-4D97-AF65-F5344CB8AC3E}">
        <p14:creationId xmlns:p14="http://schemas.microsoft.com/office/powerpoint/2010/main" val="665223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l-PL" dirty="0"/>
              <a:t>	Efektywne, odpowiedzialne i bezpieczne funkcjonowanie w społeczeństwie wymaga:</a:t>
            </a:r>
          </a:p>
          <a:p>
            <a:endParaRPr lang="pl-PL" dirty="0"/>
          </a:p>
          <a:p>
            <a:pPr>
              <a:buFont typeface="Wingdings" pitchFamily="2" charset="2"/>
              <a:buChar char="q"/>
            </a:pPr>
            <a:r>
              <a:rPr lang="pl-PL" dirty="0"/>
              <a:t> dobrej orientacji w zagadnieniach finansowych związanych z zarabianiem pieniędzy, gospodarowaniem pieniędzmi, oszczędzaniem i inwestowaniem,</a:t>
            </a:r>
          </a:p>
          <a:p>
            <a:pPr>
              <a:buNone/>
            </a:pPr>
            <a:endParaRPr lang="pl-PL" dirty="0"/>
          </a:p>
          <a:p>
            <a:pPr>
              <a:buFont typeface="Wingdings" pitchFamily="2" charset="2"/>
              <a:buChar char="q"/>
            </a:pPr>
            <a:r>
              <a:rPr lang="pl-PL" dirty="0"/>
              <a:t> rozumienia zasad działania różnych instytucji finansowych.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>
                <a:solidFill>
                  <a:schemeClr val="accent1"/>
                </a:solidFill>
              </a:rPr>
              <a:t>Edukacja finansowa najmłodszych</a:t>
            </a:r>
          </a:p>
        </p:txBody>
      </p:sp>
      <p:sp>
        <p:nvSpPr>
          <p:cNvPr id="1026" name="AutoShape 2" descr="Znalezione obrazy dla zapytania dzieci i finanse obrazy"/>
          <p:cNvSpPr>
            <a:spLocks noChangeAspect="1" noChangeArrowheads="1"/>
          </p:cNvSpPr>
          <p:nvPr/>
        </p:nvSpPr>
        <p:spPr bwMode="auto">
          <a:xfrm>
            <a:off x="155575" y="-547688"/>
            <a:ext cx="1352550" cy="1143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28" name="AutoShape 4" descr="Znalezione obrazy dla zapytania dzieci i finanse obrazy"/>
          <p:cNvSpPr>
            <a:spLocks noChangeAspect="1" noChangeArrowheads="1"/>
          </p:cNvSpPr>
          <p:nvPr/>
        </p:nvSpPr>
        <p:spPr bwMode="auto">
          <a:xfrm>
            <a:off x="155575" y="-547688"/>
            <a:ext cx="1352550" cy="1143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30" name="Picture 6" descr="kieszonkowe: finances, childhood, people, money and savings concept - happy little girl with purse and euro coin over city background Zdj&amp;eogon;cie Seryj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87816" y="5385836"/>
            <a:ext cx="1656184" cy="14721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3182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67544" y="1700808"/>
            <a:ext cx="8435280" cy="4421088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q"/>
            </a:pPr>
            <a:endParaRPr lang="pl-PL" dirty="0"/>
          </a:p>
          <a:p>
            <a:pPr>
              <a:buFont typeface="Wingdings" pitchFamily="2" charset="2"/>
              <a:buChar char="q"/>
            </a:pPr>
            <a:r>
              <a:rPr lang="pl-PL" b="1" dirty="0"/>
              <a:t>uczestniczą w rodzinnych zakupach,</a:t>
            </a:r>
          </a:p>
          <a:p>
            <a:pPr>
              <a:buNone/>
            </a:pPr>
            <a:endParaRPr lang="pl-PL" b="1" dirty="0"/>
          </a:p>
          <a:p>
            <a:pPr>
              <a:buFont typeface="Wingdings" pitchFamily="2" charset="2"/>
              <a:buChar char="q"/>
            </a:pPr>
            <a:r>
              <a:rPr lang="pl-PL" b="1" dirty="0"/>
              <a:t>porównywanie cen produktów,</a:t>
            </a:r>
          </a:p>
          <a:p>
            <a:pPr>
              <a:buNone/>
            </a:pPr>
            <a:endParaRPr lang="pl-PL" b="1" dirty="0"/>
          </a:p>
          <a:p>
            <a:pPr>
              <a:buFont typeface="Wingdings" pitchFamily="2" charset="2"/>
              <a:buChar char="q"/>
            </a:pPr>
            <a:r>
              <a:rPr lang="pl-PL" b="1" dirty="0"/>
              <a:t> oszczędzanie pieniędzy na określony cel, </a:t>
            </a:r>
          </a:p>
          <a:p>
            <a:pPr>
              <a:buNone/>
            </a:pPr>
            <a:endParaRPr lang="pl-PL" b="1" dirty="0"/>
          </a:p>
          <a:p>
            <a:pPr>
              <a:buFont typeface="Wingdings" pitchFamily="2" charset="2"/>
              <a:buChar char="q"/>
            </a:pPr>
            <a:r>
              <a:rPr lang="pl-PL" b="1" dirty="0"/>
              <a:t>korzystanie przez dorosłych z rożnych form płatności,</a:t>
            </a:r>
          </a:p>
          <a:p>
            <a:pPr>
              <a:buNone/>
            </a:pPr>
            <a:endParaRPr lang="pl-PL" b="1" dirty="0"/>
          </a:p>
          <a:p>
            <a:pPr>
              <a:buFont typeface="Wingdings" pitchFamily="2" charset="2"/>
              <a:buChar char="q"/>
            </a:pPr>
            <a:r>
              <a:rPr lang="pl-PL" b="1" dirty="0"/>
              <a:t>brak pieniędzy w rodzinie i ograniczenia z tym związane. 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chemeClr val="accent1"/>
                </a:solidFill>
              </a:rPr>
              <a:t>Doświadczenia dzieci – zróżnicowana wiedza osobista</a:t>
            </a:r>
          </a:p>
        </p:txBody>
      </p:sp>
      <p:pic>
        <p:nvPicPr>
          <p:cNvPr id="4098" name="Picture 2" descr="Ch&amp;lstrok;opiec z Skarbonka i banknotów na bia&amp;lstrok;ym tle Zdj&amp;eogon;cie Seryjne - 176935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7248" y="1844824"/>
            <a:ext cx="2196752" cy="219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6561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l-PL" dirty="0"/>
              <a:t>Dzieci uczestniczą na co dzień </a:t>
            </a:r>
          </a:p>
          <a:p>
            <a:pPr>
              <a:buNone/>
            </a:pPr>
            <a:r>
              <a:rPr lang="pl-PL" dirty="0"/>
              <a:t>w aktywnościach:</a:t>
            </a:r>
          </a:p>
          <a:p>
            <a:pPr>
              <a:buFont typeface="Wingdings" pitchFamily="2" charset="2"/>
              <a:buChar char="q"/>
            </a:pPr>
            <a:r>
              <a:rPr lang="pl-PL" dirty="0"/>
              <a:t>są konsumentami, </a:t>
            </a:r>
          </a:p>
          <a:p>
            <a:pPr>
              <a:buFont typeface="Wingdings" pitchFamily="2" charset="2"/>
              <a:buChar char="q"/>
            </a:pPr>
            <a:r>
              <a:rPr lang="pl-PL" dirty="0"/>
              <a:t>podlegają wpływom reklamowym, </a:t>
            </a:r>
          </a:p>
          <a:p>
            <a:pPr>
              <a:buFont typeface="Wingdings" pitchFamily="2" charset="2"/>
              <a:buChar char="q"/>
            </a:pPr>
            <a:r>
              <a:rPr lang="pl-PL" dirty="0"/>
              <a:t>są pożądanym i atrakcyjnym klientem,</a:t>
            </a:r>
          </a:p>
          <a:p>
            <a:pPr>
              <a:buFont typeface="Wingdings" pitchFamily="2" charset="2"/>
              <a:buChar char="q"/>
            </a:pPr>
            <a:r>
              <a:rPr lang="pl-PL" dirty="0"/>
              <a:t>mają ogromny wpływ na rodziców i ich zakupy</a:t>
            </a:r>
          </a:p>
          <a:p>
            <a:pPr>
              <a:buFont typeface="Wingdings" pitchFamily="2" charset="2"/>
              <a:buChar char="q"/>
            </a:pPr>
            <a:r>
              <a:rPr lang="pl-PL" dirty="0"/>
              <a:t>są szczególnie podatni na manipulację.</a:t>
            </a:r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accent1"/>
                </a:solidFill>
              </a:rPr>
              <a:t>Dzieci a gospodarka rynkowa</a:t>
            </a:r>
          </a:p>
        </p:txBody>
      </p:sp>
    </p:spTree>
    <p:extLst>
      <p:ext uri="{BB962C8B-B14F-4D97-AF65-F5344CB8AC3E}">
        <p14:creationId xmlns:p14="http://schemas.microsoft.com/office/powerpoint/2010/main" val="349212679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1590</TotalTime>
  <Words>2098</Words>
  <Application>Microsoft Office PowerPoint</Application>
  <PresentationFormat>Pokaz na ekranie (4:3)</PresentationFormat>
  <Paragraphs>382</Paragraphs>
  <Slides>60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60</vt:i4>
      </vt:variant>
    </vt:vector>
  </HeadingPairs>
  <TitlesOfParts>
    <vt:vector size="66" baseType="lpstr">
      <vt:lpstr>Arial</vt:lpstr>
      <vt:lpstr>Calibri</vt:lpstr>
      <vt:lpstr>Times New Roman</vt:lpstr>
      <vt:lpstr>Wingdings</vt:lpstr>
      <vt:lpstr>Motyw pakietu Office</vt:lpstr>
      <vt:lpstr>1_Motyw pakietu Office</vt:lpstr>
      <vt:lpstr>Projekt edukacyjny  „Myślę, decyduję, działam – finanse dla najmłodszych”  </vt:lpstr>
      <vt:lpstr> Program warsztatów – 24.03.2017 r.  </vt:lpstr>
      <vt:lpstr> Program warsztatów – 25.03.2017 r.  </vt:lpstr>
      <vt:lpstr>  </vt:lpstr>
      <vt:lpstr>Znaczenie edukacji finansowej</vt:lpstr>
      <vt:lpstr>Rozumienie mechanizmów finansowych</vt:lpstr>
      <vt:lpstr>Edukacja finansowa najmłodszych</vt:lpstr>
      <vt:lpstr>Doświadczenia dzieci – zróżnicowana wiedza osobista</vt:lpstr>
      <vt:lpstr>Dzieci a gospodarka rynkowa</vt:lpstr>
      <vt:lpstr>Edukacja finansowa</vt:lpstr>
      <vt:lpstr>Kompetencje XXI wieku</vt:lpstr>
      <vt:lpstr> Wprowadzenie do projektu </vt:lpstr>
      <vt:lpstr> Cel główny:  </vt:lpstr>
      <vt:lpstr>Cele szczegółowe:</vt:lpstr>
      <vt:lpstr>Cele szczegółowe c.d.:</vt:lpstr>
      <vt:lpstr>Działania w projekcie</vt:lpstr>
      <vt:lpstr>Cele edukacji ekonomicznej – czyli jakie umiejętności i postawy chcemy rozwijać u dzieci?</vt:lpstr>
      <vt:lpstr>Cele edukacji ekonomicznej – czyli jakie umiejętności i postawy chcemy rozwijać u dzieci?</vt:lpstr>
      <vt:lpstr>Cele edukacji ekonomicznej – czyli jakie umiejętności i postawy chcemy rozwijać u dzieci?</vt:lpstr>
      <vt:lpstr>Cele edukacji ekonomicznej można zamknąć w następujących kategoriach umiejętności wspierających rozwój poznawczy i społeczno-emocjonalny dziecka:</vt:lpstr>
      <vt:lpstr>Treści edukacji ekonomicznej - obszary wiedzy w projekcie </vt:lpstr>
      <vt:lpstr>Treści edukacji ekonomicznej – czyli czego chcemy o pieniądzach nauczyć dzieci?</vt:lpstr>
      <vt:lpstr>Karty wiedzy w obszarach projektowych</vt:lpstr>
      <vt:lpstr>Treści edukacji ekonomicznej – czyli czego chcemy o pieniądzach nauczyć dzieci?</vt:lpstr>
      <vt:lpstr>Karty wiedzy w obszarach projektowych</vt:lpstr>
      <vt:lpstr>Treści edukacji ekonomicznej – czyli czego chcemy o pieniądzach nauczyć dzieci?</vt:lpstr>
      <vt:lpstr>Karty wiedzy w obszarach projektowych</vt:lpstr>
      <vt:lpstr>Treści edukacji ekonomicznej – czyli czego chcemy o pieniądzach nauczyć dzieci?</vt:lpstr>
      <vt:lpstr>Karty wiedzy w obszarach projektowych</vt:lpstr>
      <vt:lpstr>Treści edukacji ekonomicznej – czyli czego chcemy o pieniądzach nauczyć dzieci?</vt:lpstr>
      <vt:lpstr>Karty wiedzy w obszarach projektowych</vt:lpstr>
      <vt:lpstr>Treści edukacji ekonomicznej – czyli czego chcemy o pieniądzach nauczyć dzieci?</vt:lpstr>
      <vt:lpstr>Karty wiedzy w obszarach projektowych</vt:lpstr>
      <vt:lpstr>Treści edukacji ekonomicznej – czyli czego chcemy o pieniądzach nauczyć dzieci?</vt:lpstr>
      <vt:lpstr>Karty wiedzy w obszarach projektowych</vt:lpstr>
      <vt:lpstr>Treści edukacji ekonomicznej – czyli czego chcemy o pieniądzach nauczyć dzieci?</vt:lpstr>
      <vt:lpstr>Karty wiedzy w obszarach projektowych</vt:lpstr>
      <vt:lpstr>Treści edukacji ekonomicznej – czyli czego chcemy o pieniądzach nauczyć dzieci?</vt:lpstr>
      <vt:lpstr>Prezentacja programu PowerPoint</vt:lpstr>
      <vt:lpstr>Prezentacja programu PowerPoint</vt:lpstr>
      <vt:lpstr>Prezentacja programu PowerPoint</vt:lpstr>
      <vt:lpstr>Prezentacja programu PowerPoint</vt:lpstr>
      <vt:lpstr>Metody edukacji finansowej – czyli jak uczyć dzieci o pieniądzach? Metody pracy</vt:lpstr>
      <vt:lpstr>Elementy pakietu edukacyjnego</vt:lpstr>
      <vt:lpstr>Struktura projektu</vt:lpstr>
      <vt:lpstr>Prezentacja programu PowerPoint</vt:lpstr>
      <vt:lpstr>Prezentacja programu PowerPoint</vt:lpstr>
      <vt:lpstr>Zagospodarowanie przestrzeni w klasie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Współpraca z rodzicami</vt:lpstr>
      <vt:lpstr>Praca w grupach</vt:lpstr>
      <vt:lpstr>Wprowadzenie do celów i metod badania ewaluacyjnego</vt:lpstr>
      <vt:lpstr>Podsumowanie</vt:lpstr>
      <vt:lpstr>Wsparcie w realizacji projektu</vt:lpstr>
      <vt:lpstr>Dziękujemy za udział w warsztatach!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Magdalena Boryna</dc:creator>
  <cp:lastModifiedBy>Ewa Kruk</cp:lastModifiedBy>
  <cp:revision>130</cp:revision>
  <cp:lastPrinted>2017-03-21T10:00:23Z</cp:lastPrinted>
  <dcterms:created xsi:type="dcterms:W3CDTF">2013-01-23T08:37:46Z</dcterms:created>
  <dcterms:modified xsi:type="dcterms:W3CDTF">2017-03-28T11:45:19Z</dcterms:modified>
</cp:coreProperties>
</file>