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88163" cy="100187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wQJN1NOzy69KHQw7HmDshYqmX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0"/>
            <a:ext cx="2984870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01699" y="0"/>
            <a:ext cx="2984870" cy="502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1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:notes"/>
          <p:cNvSpPr txBox="1">
            <a:spLocks noGrp="1"/>
          </p:cNvSpPr>
          <p:nvPr>
            <p:ph type="sldNum" idx="12"/>
          </p:nvPr>
        </p:nvSpPr>
        <p:spPr>
          <a:xfrm>
            <a:off x="3901699" y="9516040"/>
            <a:ext cx="2984870" cy="502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425" tIns="46200" rIns="92425" bIns="462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708f8a03a_0_0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400" cy="3945000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gc708f8a03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200" cy="3381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8817" y="4821505"/>
            <a:ext cx="5510530" cy="3944869"/>
          </a:xfrm>
          <a:prstGeom prst="rect">
            <a:avLst/>
          </a:prstGeom>
        </p:spPr>
        <p:txBody>
          <a:bodyPr spcFirstLastPara="1" wrap="square" lIns="92425" tIns="46200" rIns="92425" bIns="462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/>
              <a:t>Podać jasną instrukcję co uczestnicy mają zrobić.</a:t>
            </a: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ajd tytułowy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6" descr="Obraz1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tekst pionowy" type="vertTx">
  <p:cSld name="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pionowy i tekst" type="vertTitleAndTx">
  <p:cSld name="VERTICAL_TITLE_AND_VERTICAL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tuł i zawartość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7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ównanie" type="twoTxTwoObj">
  <p:cSld name="TWO_OBJECTS_WITH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8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główek sekcji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wa elementy zawartości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10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ylko tytuł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1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sty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2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awartość z podpisem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3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az z podpisem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4" descr="Obraz2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-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>
            <a:spLocks noGrp="1"/>
          </p:cNvSpPr>
          <p:nvPr>
            <p:ph type="ctrTitle"/>
          </p:nvPr>
        </p:nvSpPr>
        <p:spPr>
          <a:xfrm>
            <a:off x="467544" y="2276872"/>
            <a:ext cx="8280920" cy="15121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pl-PL" sz="3200">
                <a:latin typeface="Calibri"/>
                <a:ea typeface="Calibri"/>
                <a:cs typeface="Calibri"/>
                <a:sym typeface="Calibri"/>
              </a:rPr>
              <a:t>Projekt edukacyjny</a:t>
            </a:r>
            <a:br>
              <a:rPr lang="pl-PL" sz="3200">
                <a:latin typeface="Calibri"/>
                <a:ea typeface="Calibri"/>
                <a:cs typeface="Calibri"/>
                <a:sym typeface="Calibri"/>
              </a:rPr>
            </a:br>
            <a:r>
              <a:rPr lang="pl-PL" sz="3200">
                <a:latin typeface="Calibri"/>
                <a:ea typeface="Calibri"/>
                <a:cs typeface="Calibri"/>
                <a:sym typeface="Calibri"/>
              </a:rPr>
              <a:t> „Myślę, decyduję, działam – finanse dla najmłodszych</a:t>
            </a:r>
            <a:r>
              <a:rPr lang="pl-PL" sz="3200"/>
              <a:t>. 2 edycja</a:t>
            </a:r>
            <a:r>
              <a:rPr lang="pl-PL" sz="3200">
                <a:latin typeface="Calibri"/>
                <a:ea typeface="Calibri"/>
                <a:cs typeface="Calibri"/>
                <a:sym typeface="Calibri"/>
              </a:rPr>
              <a:t>” </a:t>
            </a:r>
            <a:br>
              <a:rPr lang="pl-PL" sz="3200">
                <a:latin typeface="Calibri"/>
                <a:ea typeface="Calibri"/>
                <a:cs typeface="Calibri"/>
                <a:sym typeface="Calibri"/>
              </a:rPr>
            </a:br>
            <a:endParaRPr sz="3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55776" y="3717032"/>
            <a:ext cx="3779528" cy="1341123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395536" y="5517232"/>
            <a:ext cx="820891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6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realizowany z Narodowym Bankiem Polskim w ramach programu edukacji ekonomicznej.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c708f8a03a_0_0"/>
          <p:cNvSpPr txBox="1">
            <a:spLocks noGrp="1"/>
          </p:cNvSpPr>
          <p:nvPr>
            <p:ph type="title"/>
          </p:nvPr>
        </p:nvSpPr>
        <p:spPr>
          <a:xfrm>
            <a:off x="457200" y="10287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301"/>
              <a:buFont typeface="Calibri"/>
              <a:buNone/>
            </a:pPr>
            <a:r>
              <a:rPr lang="pl-PL" sz="3244"/>
              <a:t>Zapoznanie się z pakietem edukacyjnym </a:t>
            </a:r>
            <a:endParaRPr sz="3244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6301"/>
              <a:buFont typeface="Calibri"/>
              <a:buNone/>
            </a:pPr>
            <a:r>
              <a:rPr lang="pl-PL" sz="3244"/>
              <a:t>i Poradnikiem dla nauczyciela</a:t>
            </a:r>
            <a:br>
              <a:rPr lang="pl-PL" sz="3244"/>
            </a:br>
            <a:br>
              <a:rPr lang="pl-PL" sz="2800"/>
            </a:br>
            <a:endParaRPr sz="2800"/>
          </a:p>
        </p:txBody>
      </p:sp>
      <p:sp>
        <p:nvSpPr>
          <p:cNvPr id="105" name="Google Shape;105;gc708f8a03a_0_0"/>
          <p:cNvSpPr txBox="1">
            <a:spLocks noGrp="1"/>
          </p:cNvSpPr>
          <p:nvPr>
            <p:ph type="body" idx="1"/>
          </p:nvPr>
        </p:nvSpPr>
        <p:spPr>
          <a:xfrm>
            <a:off x="482547" y="2258236"/>
            <a:ext cx="8229600" cy="384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pic>
        <p:nvPicPr>
          <p:cNvPr id="106" name="Google Shape;106;gc708f8a03a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97347" y="2258236"/>
            <a:ext cx="2206943" cy="3103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c708f8a03a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91680" y="2243605"/>
            <a:ext cx="2206943" cy="3104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>
            <a:spLocks noGrp="1"/>
          </p:cNvSpPr>
          <p:nvPr>
            <p:ph type="title"/>
          </p:nvPr>
        </p:nvSpPr>
        <p:spPr>
          <a:xfrm>
            <a:off x="457200" y="274650"/>
            <a:ext cx="8229600" cy="156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66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3466"/>
              <a:t>Zapoznanie się z pakietem edukacyjnym </a:t>
            </a:r>
            <a:endParaRPr sz="3466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0769"/>
              <a:buFont typeface="Calibri"/>
              <a:buNone/>
            </a:pPr>
            <a:r>
              <a:rPr lang="pl-PL" sz="3466"/>
              <a:t>i Poradnikiem dla nauczyciela</a:t>
            </a:r>
            <a:br>
              <a:rPr lang="pl-PL" sz="3466"/>
            </a:br>
            <a:br>
              <a:rPr lang="pl-PL" sz="3466"/>
            </a:br>
            <a:endParaRPr sz="5066"/>
          </a:p>
        </p:txBody>
      </p:sp>
      <p:sp>
        <p:nvSpPr>
          <p:cNvPr id="113" name="Google Shape;113;p3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8" cy="2325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 dirty="0"/>
              <a:t>Co Cię motywuje do podjęcia pracy z pakietem?</a:t>
            </a:r>
            <a:endParaRPr dirty="0"/>
          </a:p>
        </p:txBody>
      </p:sp>
      <p:sp>
        <p:nvSpPr>
          <p:cNvPr id="114" name="Google Shape;114;p3"/>
          <p:cNvSpPr txBox="1">
            <a:spLocks noGrp="1"/>
          </p:cNvSpPr>
          <p:nvPr>
            <p:ph type="body" idx="2"/>
          </p:nvPr>
        </p:nvSpPr>
        <p:spPr>
          <a:xfrm>
            <a:off x="384225" y="2174875"/>
            <a:ext cx="4040100" cy="211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 dirty="0"/>
              <a:t>                  </a:t>
            </a:r>
            <a:r>
              <a:rPr lang="pl-PL" sz="2900" dirty="0">
                <a:solidFill>
                  <a:srgbClr val="674EA7"/>
                </a:solidFill>
              </a:rPr>
              <a:t>SZANSE</a:t>
            </a:r>
            <a:endParaRPr sz="2900" dirty="0">
              <a:solidFill>
                <a:srgbClr val="674EA7"/>
              </a:solidFill>
            </a:endParaRPr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</p:txBody>
      </p:sp>
      <p:sp>
        <p:nvSpPr>
          <p:cNvPr id="115" name="Google Shape;115;p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2325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/>
              <a:t>Co Cię zniechęca do pracy z pakietem?</a:t>
            </a:r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24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l-PL"/>
              <a:t>           </a:t>
            </a:r>
            <a:r>
              <a:rPr lang="pl-PL" sz="2900">
                <a:solidFill>
                  <a:srgbClr val="351C75"/>
                </a:solidFill>
              </a:rPr>
              <a:t>ZAGROŻENIA</a:t>
            </a:r>
            <a:endParaRPr sz="2900">
              <a:solidFill>
                <a:srgbClr val="351C7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83</Words>
  <Application>Microsoft Office PowerPoint</Application>
  <PresentationFormat>Pokaz na ekranie (4:3)</PresentationFormat>
  <Paragraphs>16</Paragraphs>
  <Slides>3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6" baseType="lpstr">
      <vt:lpstr>Arial</vt:lpstr>
      <vt:lpstr>Calibri</vt:lpstr>
      <vt:lpstr>Motyw pakietu Office</vt:lpstr>
      <vt:lpstr>Projekt edukacyjny  „Myślę, decyduję, działam – finanse dla najmłodszych. 2 edycja”  </vt:lpstr>
      <vt:lpstr>Zapoznanie się z pakietem edukacyjnym  i Poradnikiem dla nauczyciela  </vt:lpstr>
      <vt:lpstr>    Zapoznanie się z pakietem edukacyjnym  i Poradnikiem dla nauczyciela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edukacyjny  „Myślę, decyduję, działam – finanse dla najmłodszych. 2 edycja”</dc:title>
  <dc:creator>Magdalena Boryna</dc:creator>
  <cp:lastModifiedBy>Magdalena  Nastrabasz</cp:lastModifiedBy>
  <cp:revision>1</cp:revision>
  <dcterms:created xsi:type="dcterms:W3CDTF">2013-01-23T08:37:46Z</dcterms:created>
  <dcterms:modified xsi:type="dcterms:W3CDTF">2021-03-26T13:27:20Z</dcterms:modified>
</cp:coreProperties>
</file>