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2"/>
  </p:notesMasterIdLst>
  <p:sldIdLst>
    <p:sldId id="316" r:id="rId2"/>
    <p:sldId id="315" r:id="rId3"/>
    <p:sldId id="317" r:id="rId4"/>
    <p:sldId id="319" r:id="rId5"/>
    <p:sldId id="318" r:id="rId6"/>
    <p:sldId id="320" r:id="rId7"/>
    <p:sldId id="321" r:id="rId8"/>
    <p:sldId id="322" r:id="rId9"/>
    <p:sldId id="323" r:id="rId10"/>
    <p:sldId id="32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83EB6-40E8-4809-A834-6BDBF1C8924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D903C57-E3AE-454C-844A-3B7F1324FC94}">
      <dgm:prSet/>
      <dgm:spPr/>
      <dgm:t>
        <a:bodyPr/>
        <a:lstStyle/>
        <a:p>
          <a:r>
            <a:rPr lang="en-US" dirty="0"/>
            <a:t>1.Ocena </a:t>
          </a:r>
          <a:r>
            <a:rPr lang="en-US" dirty="0" err="1"/>
            <a:t>realizacji</a:t>
          </a:r>
          <a:r>
            <a:rPr lang="en-US" dirty="0"/>
            <a:t> </a:t>
          </a:r>
          <a:r>
            <a:rPr lang="en-US" dirty="0" err="1"/>
            <a:t>działań</a:t>
          </a:r>
          <a:r>
            <a:rPr lang="en-US" dirty="0"/>
            <a:t> </a:t>
          </a:r>
          <a:r>
            <a:rPr lang="en-US" dirty="0" err="1"/>
            <a:t>projektu</a:t>
          </a:r>
          <a:r>
            <a:rPr lang="en-US" dirty="0"/>
            <a:t> </a:t>
          </a:r>
          <a:r>
            <a:rPr lang="en-US" dirty="0" err="1"/>
            <a:t>oraz</a:t>
          </a:r>
          <a:r>
            <a:rPr lang="en-US" dirty="0"/>
            <a:t> </a:t>
          </a:r>
          <a:r>
            <a:rPr lang="en-US" dirty="0" err="1"/>
            <a:t>stopnia</a:t>
          </a:r>
          <a:r>
            <a:rPr lang="en-US" dirty="0"/>
            <a:t>, w </a:t>
          </a:r>
          <a:r>
            <a:rPr lang="en-US" dirty="0" err="1"/>
            <a:t>jakim</a:t>
          </a:r>
          <a:r>
            <a:rPr lang="en-US" dirty="0"/>
            <a:t> </a:t>
          </a:r>
          <a:r>
            <a:rPr lang="en-US" dirty="0" err="1"/>
            <a:t>udało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osiągnąć</a:t>
          </a:r>
          <a:r>
            <a:rPr lang="en-US" dirty="0"/>
            <a:t> </a:t>
          </a:r>
          <a:r>
            <a:rPr lang="en-US" dirty="0" err="1"/>
            <a:t>zakładane</a:t>
          </a:r>
          <a:r>
            <a:rPr lang="en-US" dirty="0"/>
            <a:t> </a:t>
          </a:r>
          <a:r>
            <a:rPr lang="en-US" dirty="0" err="1"/>
            <a:t>cele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rezultaty</a:t>
          </a:r>
          <a:r>
            <a:rPr lang="en-US" dirty="0"/>
            <a:t> </a:t>
          </a:r>
        </a:p>
      </dgm:t>
    </dgm:pt>
    <dgm:pt modelId="{967DA4D0-5EFE-4D2A-9BD0-6ADC8BDE96DC}" type="parTrans" cxnId="{98D6CABE-12F9-4B9D-A52D-3140FEE284F3}">
      <dgm:prSet/>
      <dgm:spPr/>
      <dgm:t>
        <a:bodyPr/>
        <a:lstStyle/>
        <a:p>
          <a:endParaRPr lang="en-US"/>
        </a:p>
      </dgm:t>
    </dgm:pt>
    <dgm:pt modelId="{D52EA944-5DA5-47A5-BCAE-348D7EEB8B02}" type="sibTrans" cxnId="{98D6CABE-12F9-4B9D-A52D-3140FEE284F3}">
      <dgm:prSet/>
      <dgm:spPr/>
      <dgm:t>
        <a:bodyPr/>
        <a:lstStyle/>
        <a:p>
          <a:endParaRPr lang="en-US"/>
        </a:p>
      </dgm:t>
    </dgm:pt>
    <dgm:pt modelId="{5EC30E8C-A92A-4BE5-A70A-47F311DAA1D1}">
      <dgm:prSet/>
      <dgm:spPr/>
      <dgm:t>
        <a:bodyPr/>
        <a:lstStyle/>
        <a:p>
          <a:r>
            <a:rPr lang="en-US"/>
            <a:t>2.Ocena założeń projektu przyjętych na etapie planowania projektu, w stosunku do faktycznej realizacji. </a:t>
          </a:r>
        </a:p>
      </dgm:t>
    </dgm:pt>
    <dgm:pt modelId="{17D0AF21-4932-4778-B4FE-5C1D5A0B3BBF}" type="parTrans" cxnId="{AB02F8EF-D611-4E1F-8D94-091960E41B55}">
      <dgm:prSet/>
      <dgm:spPr/>
      <dgm:t>
        <a:bodyPr/>
        <a:lstStyle/>
        <a:p>
          <a:endParaRPr lang="en-US"/>
        </a:p>
      </dgm:t>
    </dgm:pt>
    <dgm:pt modelId="{1BD3E128-1A8C-4E7A-93DA-3B80F9583D06}" type="sibTrans" cxnId="{AB02F8EF-D611-4E1F-8D94-091960E41B55}">
      <dgm:prSet/>
      <dgm:spPr/>
      <dgm:t>
        <a:bodyPr/>
        <a:lstStyle/>
        <a:p>
          <a:endParaRPr lang="en-US"/>
        </a:p>
      </dgm:t>
    </dgm:pt>
    <dgm:pt modelId="{7DF2689A-ED24-4ADD-BBBB-D44C1C729B10}">
      <dgm:prSet/>
      <dgm:spPr/>
      <dgm:t>
        <a:bodyPr/>
        <a:lstStyle/>
        <a:p>
          <a:r>
            <a:rPr lang="en-US"/>
            <a:t>3.Wskazanie propozycji ewentualnych modyfikacji realizacji projektu oraz aktualizacji pierwotnych założeń.</a:t>
          </a:r>
        </a:p>
      </dgm:t>
    </dgm:pt>
    <dgm:pt modelId="{D3866EAC-F46D-4403-8F43-8847907AECFD}" type="parTrans" cxnId="{801AED16-B491-48B1-8F2D-AD92C2BE51CD}">
      <dgm:prSet/>
      <dgm:spPr/>
      <dgm:t>
        <a:bodyPr/>
        <a:lstStyle/>
        <a:p>
          <a:endParaRPr lang="en-US"/>
        </a:p>
      </dgm:t>
    </dgm:pt>
    <dgm:pt modelId="{5BBF7CF8-C712-428E-AB3E-D7F21E6A44D1}" type="sibTrans" cxnId="{801AED16-B491-48B1-8F2D-AD92C2BE51CD}">
      <dgm:prSet/>
      <dgm:spPr/>
      <dgm:t>
        <a:bodyPr/>
        <a:lstStyle/>
        <a:p>
          <a:endParaRPr lang="en-US"/>
        </a:p>
      </dgm:t>
    </dgm:pt>
    <dgm:pt modelId="{80D9AC9B-D66B-47A6-A4F4-9586F9B4A486}" type="pres">
      <dgm:prSet presAssocID="{87683EB6-40E8-4809-A834-6BDBF1C8924E}" presName="root" presStyleCnt="0">
        <dgm:presLayoutVars>
          <dgm:dir/>
          <dgm:resizeHandles val="exact"/>
        </dgm:presLayoutVars>
      </dgm:prSet>
      <dgm:spPr/>
    </dgm:pt>
    <dgm:pt modelId="{461BB97C-72F4-45CC-93CF-E2470B41064B}" type="pres">
      <dgm:prSet presAssocID="{8D903C57-E3AE-454C-844A-3B7F1324FC94}" presName="compNode" presStyleCnt="0"/>
      <dgm:spPr/>
    </dgm:pt>
    <dgm:pt modelId="{EA945F92-CB8A-4AAD-B448-73C66D409445}" type="pres">
      <dgm:prSet presAssocID="{8D903C57-E3AE-454C-844A-3B7F1324FC94}" presName="bgRect" presStyleLbl="bgShp" presStyleIdx="0" presStyleCnt="3"/>
      <dgm:spPr/>
    </dgm:pt>
    <dgm:pt modelId="{104800C0-87FF-4309-BFE4-F19CD476B481}" type="pres">
      <dgm:prSet presAssocID="{8D903C57-E3AE-454C-844A-3B7F1324FC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zał w dziesiątkę"/>
        </a:ext>
      </dgm:extLst>
    </dgm:pt>
    <dgm:pt modelId="{49F836BC-30E3-4D74-AD57-9D69E9C61A7B}" type="pres">
      <dgm:prSet presAssocID="{8D903C57-E3AE-454C-844A-3B7F1324FC94}" presName="spaceRect" presStyleCnt="0"/>
      <dgm:spPr/>
    </dgm:pt>
    <dgm:pt modelId="{0434FE03-ADB5-4FCC-8C03-7195E029EB6E}" type="pres">
      <dgm:prSet presAssocID="{8D903C57-E3AE-454C-844A-3B7F1324FC94}" presName="parTx" presStyleLbl="revTx" presStyleIdx="0" presStyleCnt="3">
        <dgm:presLayoutVars>
          <dgm:chMax val="0"/>
          <dgm:chPref val="0"/>
        </dgm:presLayoutVars>
      </dgm:prSet>
      <dgm:spPr/>
    </dgm:pt>
    <dgm:pt modelId="{DE347CCF-5676-47D3-94C1-BF7193002954}" type="pres">
      <dgm:prSet presAssocID="{D52EA944-5DA5-47A5-BCAE-348D7EEB8B02}" presName="sibTrans" presStyleCnt="0"/>
      <dgm:spPr/>
    </dgm:pt>
    <dgm:pt modelId="{4E2549C4-3CD7-40F1-A622-9FFD6BEFFFDA}" type="pres">
      <dgm:prSet presAssocID="{5EC30E8C-A92A-4BE5-A70A-47F311DAA1D1}" presName="compNode" presStyleCnt="0"/>
      <dgm:spPr/>
    </dgm:pt>
    <dgm:pt modelId="{DF3D9121-A8C8-40CF-8CBB-6116E1B5F60A}" type="pres">
      <dgm:prSet presAssocID="{5EC30E8C-A92A-4BE5-A70A-47F311DAA1D1}" presName="bgRect" presStyleLbl="bgShp" presStyleIdx="1" presStyleCnt="3"/>
      <dgm:spPr/>
    </dgm:pt>
    <dgm:pt modelId="{6A8AE7AA-1945-46ED-A139-7C3578BBD67C}" type="pres">
      <dgm:prSet presAssocID="{5EC30E8C-A92A-4BE5-A70A-47F311DAA1D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8DB08C4E-9905-4642-800C-EA97C5C06A27}" type="pres">
      <dgm:prSet presAssocID="{5EC30E8C-A92A-4BE5-A70A-47F311DAA1D1}" presName="spaceRect" presStyleCnt="0"/>
      <dgm:spPr/>
    </dgm:pt>
    <dgm:pt modelId="{0B009DD9-5705-4671-9FF2-367CDE704CEE}" type="pres">
      <dgm:prSet presAssocID="{5EC30E8C-A92A-4BE5-A70A-47F311DAA1D1}" presName="parTx" presStyleLbl="revTx" presStyleIdx="1" presStyleCnt="3">
        <dgm:presLayoutVars>
          <dgm:chMax val="0"/>
          <dgm:chPref val="0"/>
        </dgm:presLayoutVars>
      </dgm:prSet>
      <dgm:spPr/>
    </dgm:pt>
    <dgm:pt modelId="{1EF59965-A5B7-4ABA-BB67-1ACEE5DE8A9E}" type="pres">
      <dgm:prSet presAssocID="{1BD3E128-1A8C-4E7A-93DA-3B80F9583D06}" presName="sibTrans" presStyleCnt="0"/>
      <dgm:spPr/>
    </dgm:pt>
    <dgm:pt modelId="{125027A9-F5FD-4E47-9AEE-15ADF675DCA3}" type="pres">
      <dgm:prSet presAssocID="{7DF2689A-ED24-4ADD-BBBB-D44C1C729B10}" presName="compNode" presStyleCnt="0"/>
      <dgm:spPr/>
    </dgm:pt>
    <dgm:pt modelId="{F286142B-6BAF-44F5-B913-67B2B694F78A}" type="pres">
      <dgm:prSet presAssocID="{7DF2689A-ED24-4ADD-BBBB-D44C1C729B10}" presName="bgRect" presStyleLbl="bgShp" presStyleIdx="2" presStyleCnt="3"/>
      <dgm:spPr/>
    </dgm:pt>
    <dgm:pt modelId="{5D838388-4C07-48D9-A666-B12ED86A7EFF}" type="pres">
      <dgm:prSet presAssocID="{7DF2689A-ED24-4ADD-BBBB-D44C1C729B1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wtarzanie"/>
        </a:ext>
      </dgm:extLst>
    </dgm:pt>
    <dgm:pt modelId="{462C4944-1EBF-4511-B1BF-213C6EBB112B}" type="pres">
      <dgm:prSet presAssocID="{7DF2689A-ED24-4ADD-BBBB-D44C1C729B10}" presName="spaceRect" presStyleCnt="0"/>
      <dgm:spPr/>
    </dgm:pt>
    <dgm:pt modelId="{500948C8-A1DE-461F-8A5A-014A90C348AF}" type="pres">
      <dgm:prSet presAssocID="{7DF2689A-ED24-4ADD-BBBB-D44C1C729B1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437A706-E47B-42B8-8B14-BCF7576ED130}" type="presOf" srcId="{5EC30E8C-A92A-4BE5-A70A-47F311DAA1D1}" destId="{0B009DD9-5705-4671-9FF2-367CDE704CEE}" srcOrd="0" destOrd="0" presId="urn:microsoft.com/office/officeart/2018/2/layout/IconVerticalSolidList"/>
    <dgm:cxn modelId="{801AED16-B491-48B1-8F2D-AD92C2BE51CD}" srcId="{87683EB6-40E8-4809-A834-6BDBF1C8924E}" destId="{7DF2689A-ED24-4ADD-BBBB-D44C1C729B10}" srcOrd="2" destOrd="0" parTransId="{D3866EAC-F46D-4403-8F43-8847907AECFD}" sibTransId="{5BBF7CF8-C712-428E-AB3E-D7F21E6A44D1}"/>
    <dgm:cxn modelId="{33FF995C-8F8C-4FA9-AC1A-24BB6076102D}" type="presOf" srcId="{87683EB6-40E8-4809-A834-6BDBF1C8924E}" destId="{80D9AC9B-D66B-47A6-A4F4-9586F9B4A486}" srcOrd="0" destOrd="0" presId="urn:microsoft.com/office/officeart/2018/2/layout/IconVerticalSolidList"/>
    <dgm:cxn modelId="{FE791374-DA5F-480C-BAB5-803B845A2090}" type="presOf" srcId="{8D903C57-E3AE-454C-844A-3B7F1324FC94}" destId="{0434FE03-ADB5-4FCC-8C03-7195E029EB6E}" srcOrd="0" destOrd="0" presId="urn:microsoft.com/office/officeart/2018/2/layout/IconVerticalSolidList"/>
    <dgm:cxn modelId="{98D6CABE-12F9-4B9D-A52D-3140FEE284F3}" srcId="{87683EB6-40E8-4809-A834-6BDBF1C8924E}" destId="{8D903C57-E3AE-454C-844A-3B7F1324FC94}" srcOrd="0" destOrd="0" parTransId="{967DA4D0-5EFE-4D2A-9BD0-6ADC8BDE96DC}" sibTransId="{D52EA944-5DA5-47A5-BCAE-348D7EEB8B02}"/>
    <dgm:cxn modelId="{C11C61E4-508B-4B9F-8D32-C5D2B1B2D5C2}" type="presOf" srcId="{7DF2689A-ED24-4ADD-BBBB-D44C1C729B10}" destId="{500948C8-A1DE-461F-8A5A-014A90C348AF}" srcOrd="0" destOrd="0" presId="urn:microsoft.com/office/officeart/2018/2/layout/IconVerticalSolidList"/>
    <dgm:cxn modelId="{AB02F8EF-D611-4E1F-8D94-091960E41B55}" srcId="{87683EB6-40E8-4809-A834-6BDBF1C8924E}" destId="{5EC30E8C-A92A-4BE5-A70A-47F311DAA1D1}" srcOrd="1" destOrd="0" parTransId="{17D0AF21-4932-4778-B4FE-5C1D5A0B3BBF}" sibTransId="{1BD3E128-1A8C-4E7A-93DA-3B80F9583D06}"/>
    <dgm:cxn modelId="{F263EB41-6B70-4C69-BCF2-446D81376A42}" type="presParOf" srcId="{80D9AC9B-D66B-47A6-A4F4-9586F9B4A486}" destId="{461BB97C-72F4-45CC-93CF-E2470B41064B}" srcOrd="0" destOrd="0" presId="urn:microsoft.com/office/officeart/2018/2/layout/IconVerticalSolidList"/>
    <dgm:cxn modelId="{12DCD9DC-D649-4F2F-B81E-73C766764B6A}" type="presParOf" srcId="{461BB97C-72F4-45CC-93CF-E2470B41064B}" destId="{EA945F92-CB8A-4AAD-B448-73C66D409445}" srcOrd="0" destOrd="0" presId="urn:microsoft.com/office/officeart/2018/2/layout/IconVerticalSolidList"/>
    <dgm:cxn modelId="{956989B0-C7CA-4654-AFF4-39A1E41DBFEF}" type="presParOf" srcId="{461BB97C-72F4-45CC-93CF-E2470B41064B}" destId="{104800C0-87FF-4309-BFE4-F19CD476B481}" srcOrd="1" destOrd="0" presId="urn:microsoft.com/office/officeart/2018/2/layout/IconVerticalSolidList"/>
    <dgm:cxn modelId="{C9FF84C4-A304-44D2-9208-803BAC9038C2}" type="presParOf" srcId="{461BB97C-72F4-45CC-93CF-E2470B41064B}" destId="{49F836BC-30E3-4D74-AD57-9D69E9C61A7B}" srcOrd="2" destOrd="0" presId="urn:microsoft.com/office/officeart/2018/2/layout/IconVerticalSolidList"/>
    <dgm:cxn modelId="{7C094CB6-1B90-4364-AA71-2806730EF839}" type="presParOf" srcId="{461BB97C-72F4-45CC-93CF-E2470B41064B}" destId="{0434FE03-ADB5-4FCC-8C03-7195E029EB6E}" srcOrd="3" destOrd="0" presId="urn:microsoft.com/office/officeart/2018/2/layout/IconVerticalSolidList"/>
    <dgm:cxn modelId="{C08AC1F7-7734-4FF1-9827-50B5D32B5075}" type="presParOf" srcId="{80D9AC9B-D66B-47A6-A4F4-9586F9B4A486}" destId="{DE347CCF-5676-47D3-94C1-BF7193002954}" srcOrd="1" destOrd="0" presId="urn:microsoft.com/office/officeart/2018/2/layout/IconVerticalSolidList"/>
    <dgm:cxn modelId="{140295CE-B946-452C-894C-0B469D6A73FB}" type="presParOf" srcId="{80D9AC9B-D66B-47A6-A4F4-9586F9B4A486}" destId="{4E2549C4-3CD7-40F1-A622-9FFD6BEFFFDA}" srcOrd="2" destOrd="0" presId="urn:microsoft.com/office/officeart/2018/2/layout/IconVerticalSolidList"/>
    <dgm:cxn modelId="{E4021AC1-462C-4CAC-97DF-8F526B69B528}" type="presParOf" srcId="{4E2549C4-3CD7-40F1-A622-9FFD6BEFFFDA}" destId="{DF3D9121-A8C8-40CF-8CBB-6116E1B5F60A}" srcOrd="0" destOrd="0" presId="urn:microsoft.com/office/officeart/2018/2/layout/IconVerticalSolidList"/>
    <dgm:cxn modelId="{303831EE-CC78-4D68-BF70-77B4605F79AE}" type="presParOf" srcId="{4E2549C4-3CD7-40F1-A622-9FFD6BEFFFDA}" destId="{6A8AE7AA-1945-46ED-A139-7C3578BBD67C}" srcOrd="1" destOrd="0" presId="urn:microsoft.com/office/officeart/2018/2/layout/IconVerticalSolidList"/>
    <dgm:cxn modelId="{DD668806-57D6-4AA7-AC50-4447DC2566BC}" type="presParOf" srcId="{4E2549C4-3CD7-40F1-A622-9FFD6BEFFFDA}" destId="{8DB08C4E-9905-4642-800C-EA97C5C06A27}" srcOrd="2" destOrd="0" presId="urn:microsoft.com/office/officeart/2018/2/layout/IconVerticalSolidList"/>
    <dgm:cxn modelId="{F40ED96F-8A48-4BD2-9881-B54B4907AD97}" type="presParOf" srcId="{4E2549C4-3CD7-40F1-A622-9FFD6BEFFFDA}" destId="{0B009DD9-5705-4671-9FF2-367CDE704CEE}" srcOrd="3" destOrd="0" presId="urn:microsoft.com/office/officeart/2018/2/layout/IconVerticalSolidList"/>
    <dgm:cxn modelId="{98F6F7B7-9FCD-4263-A0F6-BF23F823F00D}" type="presParOf" srcId="{80D9AC9B-D66B-47A6-A4F4-9586F9B4A486}" destId="{1EF59965-A5B7-4ABA-BB67-1ACEE5DE8A9E}" srcOrd="3" destOrd="0" presId="urn:microsoft.com/office/officeart/2018/2/layout/IconVerticalSolidList"/>
    <dgm:cxn modelId="{DA679FDB-B12B-41EB-9EE1-E6D4BB009BB8}" type="presParOf" srcId="{80D9AC9B-D66B-47A6-A4F4-9586F9B4A486}" destId="{125027A9-F5FD-4E47-9AEE-15ADF675DCA3}" srcOrd="4" destOrd="0" presId="urn:microsoft.com/office/officeart/2018/2/layout/IconVerticalSolidList"/>
    <dgm:cxn modelId="{361A0836-771C-410E-9815-F814887B230D}" type="presParOf" srcId="{125027A9-F5FD-4E47-9AEE-15ADF675DCA3}" destId="{F286142B-6BAF-44F5-B913-67B2B694F78A}" srcOrd="0" destOrd="0" presId="urn:microsoft.com/office/officeart/2018/2/layout/IconVerticalSolidList"/>
    <dgm:cxn modelId="{7827F0E1-E096-4E9D-A659-4F40EB4FAB5F}" type="presParOf" srcId="{125027A9-F5FD-4E47-9AEE-15ADF675DCA3}" destId="{5D838388-4C07-48D9-A666-B12ED86A7EFF}" srcOrd="1" destOrd="0" presId="urn:microsoft.com/office/officeart/2018/2/layout/IconVerticalSolidList"/>
    <dgm:cxn modelId="{85332626-B9D3-4166-9BF3-4D355E27E669}" type="presParOf" srcId="{125027A9-F5FD-4E47-9AEE-15ADF675DCA3}" destId="{462C4944-1EBF-4511-B1BF-213C6EBB112B}" srcOrd="2" destOrd="0" presId="urn:microsoft.com/office/officeart/2018/2/layout/IconVerticalSolidList"/>
    <dgm:cxn modelId="{0D1DB582-4171-45C1-85DB-2A78DD100C5F}" type="presParOf" srcId="{125027A9-F5FD-4E47-9AEE-15ADF675DCA3}" destId="{500948C8-A1DE-461F-8A5A-014A90C348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CE95C3-3879-4B03-B089-F4E2890BBC4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B95D1C9-F4C0-45D1-98E6-AAEAFE9C6D8C}">
      <dgm:prSet/>
      <dgm:spPr/>
      <dgm:t>
        <a:bodyPr/>
        <a:lstStyle/>
        <a:p>
          <a:r>
            <a:rPr lang="en-US" dirty="0"/>
            <a:t>W </a:t>
          </a:r>
          <a:r>
            <a:rPr lang="en-US" dirty="0" err="1"/>
            <a:t>jakim</a:t>
          </a:r>
          <a:r>
            <a:rPr lang="en-US" dirty="0"/>
            <a:t> </a:t>
          </a:r>
          <a:r>
            <a:rPr lang="en-US" dirty="0" err="1"/>
            <a:t>zakresie</a:t>
          </a:r>
          <a:r>
            <a:rPr lang="en-US" dirty="0"/>
            <a:t> </a:t>
          </a:r>
          <a:r>
            <a:rPr lang="en-US" dirty="0" err="1"/>
            <a:t>pakiet</a:t>
          </a:r>
          <a:r>
            <a:rPr lang="en-US" dirty="0"/>
            <a:t> </a:t>
          </a:r>
          <a:r>
            <a:rPr lang="en-US" dirty="0" err="1"/>
            <a:t>odpowiada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realne</a:t>
          </a:r>
          <a:r>
            <a:rPr lang="en-US" dirty="0"/>
            <a:t> </a:t>
          </a:r>
          <a:r>
            <a:rPr lang="en-US" dirty="0" err="1"/>
            <a:t>potrzeby</a:t>
          </a:r>
          <a:r>
            <a:rPr lang="en-US" dirty="0"/>
            <a:t> n-li, </a:t>
          </a:r>
          <a:r>
            <a:rPr lang="en-US" dirty="0" err="1"/>
            <a:t>uczniów</a:t>
          </a:r>
          <a:r>
            <a:rPr lang="en-US" dirty="0"/>
            <a:t> </a:t>
          </a:r>
          <a:r>
            <a:rPr lang="en-US" dirty="0" err="1"/>
            <a:t>oraz</a:t>
          </a:r>
          <a:r>
            <a:rPr lang="en-US" dirty="0"/>
            <a:t> </a:t>
          </a:r>
          <a:r>
            <a:rPr lang="en-US" dirty="0" err="1"/>
            <a:t>rodziców</a:t>
          </a:r>
          <a:r>
            <a:rPr lang="en-US" dirty="0"/>
            <a:t> w </a:t>
          </a:r>
          <a:r>
            <a:rPr lang="en-US" dirty="0" err="1"/>
            <a:t>zakresie</a:t>
          </a:r>
          <a:r>
            <a:rPr lang="en-US" dirty="0"/>
            <a:t> </a:t>
          </a:r>
          <a:r>
            <a:rPr lang="en-US" dirty="0" err="1"/>
            <a:t>edukacji</a:t>
          </a:r>
          <a:r>
            <a:rPr lang="en-US" dirty="0"/>
            <a:t> </a:t>
          </a:r>
          <a:r>
            <a:rPr lang="en-US" dirty="0" err="1"/>
            <a:t>finansowej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społecznej</a:t>
          </a:r>
          <a:r>
            <a:rPr lang="en-US" dirty="0"/>
            <a:t> </a:t>
          </a:r>
          <a:r>
            <a:rPr lang="en-US" dirty="0" err="1"/>
            <a:t>najmłodszych</a:t>
          </a:r>
          <a:r>
            <a:rPr lang="en-US" dirty="0"/>
            <a:t>?</a:t>
          </a:r>
        </a:p>
      </dgm:t>
    </dgm:pt>
    <dgm:pt modelId="{621C0803-0953-43E4-A7E0-A5F29FA69D77}" type="parTrans" cxnId="{37282B24-DD0A-49A4-8F98-270BD1CD68DC}">
      <dgm:prSet/>
      <dgm:spPr/>
      <dgm:t>
        <a:bodyPr/>
        <a:lstStyle/>
        <a:p>
          <a:endParaRPr lang="en-US"/>
        </a:p>
      </dgm:t>
    </dgm:pt>
    <dgm:pt modelId="{622F23BD-D63F-4EBD-A9F2-1549CD67F2C9}" type="sibTrans" cxnId="{37282B24-DD0A-49A4-8F98-270BD1CD68DC}">
      <dgm:prSet/>
      <dgm:spPr/>
      <dgm:t>
        <a:bodyPr/>
        <a:lstStyle/>
        <a:p>
          <a:endParaRPr lang="en-US"/>
        </a:p>
      </dgm:t>
    </dgm:pt>
    <dgm:pt modelId="{8F7DA441-E9D2-43E4-9E36-BCECBFEB6F49}">
      <dgm:prSet/>
      <dgm:spPr/>
      <dgm:t>
        <a:bodyPr/>
        <a:lstStyle/>
        <a:p>
          <a:r>
            <a:rPr lang="en-US"/>
            <a:t>Jaki wpływ miała praca z pakietem na zmianę metod nauczania i uczenia się, integrowanie matematyki z konkretnym kontekstem działań, organizację zajęć lekcyjnych? </a:t>
          </a:r>
        </a:p>
      </dgm:t>
    </dgm:pt>
    <dgm:pt modelId="{2262D387-E9D2-4E01-88E8-71EB8A8C477A}" type="parTrans" cxnId="{BB5B7175-7BE0-4068-BC31-533A90F3F971}">
      <dgm:prSet/>
      <dgm:spPr/>
      <dgm:t>
        <a:bodyPr/>
        <a:lstStyle/>
        <a:p>
          <a:endParaRPr lang="en-US"/>
        </a:p>
      </dgm:t>
    </dgm:pt>
    <dgm:pt modelId="{CD033522-BF09-4643-AA87-ADC3170C69C7}" type="sibTrans" cxnId="{BB5B7175-7BE0-4068-BC31-533A90F3F971}">
      <dgm:prSet/>
      <dgm:spPr/>
      <dgm:t>
        <a:bodyPr/>
        <a:lstStyle/>
        <a:p>
          <a:endParaRPr lang="en-US"/>
        </a:p>
      </dgm:t>
    </dgm:pt>
    <dgm:pt modelId="{0BE99039-6279-419C-A976-3F9723562CB6}">
      <dgm:prSet/>
      <dgm:spPr/>
      <dgm:t>
        <a:bodyPr/>
        <a:lstStyle/>
        <a:p>
          <a:r>
            <a:rPr lang="en-US" dirty="0"/>
            <a:t>W </a:t>
          </a:r>
          <a:r>
            <a:rPr lang="en-US" dirty="0" err="1"/>
            <a:t>jakim</a:t>
          </a:r>
          <a:r>
            <a:rPr lang="en-US" dirty="0"/>
            <a:t> </a:t>
          </a:r>
          <a:r>
            <a:rPr lang="en-US" dirty="0" err="1"/>
            <a:t>zakresie</a:t>
          </a:r>
          <a:r>
            <a:rPr lang="en-US" dirty="0"/>
            <a:t> </a:t>
          </a:r>
          <a:r>
            <a:rPr lang="en-US" dirty="0" err="1"/>
            <a:t>pakiet</a:t>
          </a:r>
          <a:r>
            <a:rPr lang="en-US" dirty="0"/>
            <a:t> </a:t>
          </a:r>
          <a:r>
            <a:rPr lang="en-US" dirty="0" err="1"/>
            <a:t>znajduje</a:t>
          </a:r>
          <a:r>
            <a:rPr lang="en-US" dirty="0"/>
            <a:t> </a:t>
          </a:r>
          <a:r>
            <a:rPr lang="en-US" dirty="0" err="1"/>
            <a:t>zastosowanie</a:t>
          </a:r>
          <a:r>
            <a:rPr lang="en-US" dirty="0"/>
            <a:t> w </a:t>
          </a:r>
          <a:r>
            <a:rPr lang="en-US" dirty="0" err="1"/>
            <a:t>edukacji</a:t>
          </a:r>
          <a:r>
            <a:rPr lang="en-US" dirty="0"/>
            <a:t> </a:t>
          </a:r>
          <a:r>
            <a:rPr lang="en-US" dirty="0" err="1"/>
            <a:t>dzieci</a:t>
          </a:r>
          <a:r>
            <a:rPr lang="en-US" dirty="0"/>
            <a:t> w </a:t>
          </a:r>
          <a:r>
            <a:rPr lang="en-US" dirty="0" err="1"/>
            <a:t>klasach</a:t>
          </a:r>
          <a:r>
            <a:rPr lang="en-US" dirty="0"/>
            <a:t> 1-3 </a:t>
          </a:r>
          <a:r>
            <a:rPr lang="en-US" dirty="0" err="1"/>
            <a:t>szkoły</a:t>
          </a:r>
          <a:r>
            <a:rPr lang="en-US" dirty="0"/>
            <a:t> </a:t>
          </a:r>
          <a:r>
            <a:rPr lang="en-US" dirty="0" err="1"/>
            <a:t>podstawowej</a:t>
          </a:r>
          <a:r>
            <a:rPr lang="en-US" dirty="0"/>
            <a:t>, </a:t>
          </a:r>
          <a:r>
            <a:rPr lang="en-US" dirty="0" err="1"/>
            <a:t>jakie</a:t>
          </a:r>
          <a:r>
            <a:rPr lang="en-US" dirty="0"/>
            <a:t> </a:t>
          </a:r>
          <a:r>
            <a:rPr lang="en-US" dirty="0" err="1"/>
            <a:t>umiejętności</a:t>
          </a:r>
          <a:r>
            <a:rPr lang="en-US" dirty="0"/>
            <a:t> </a:t>
          </a:r>
          <a:r>
            <a:rPr lang="en-US" dirty="0" err="1"/>
            <a:t>głównie</a:t>
          </a:r>
          <a:r>
            <a:rPr lang="en-US" dirty="0"/>
            <a:t> </a:t>
          </a:r>
          <a:r>
            <a:rPr lang="en-US" dirty="0" err="1"/>
            <a:t>są</a:t>
          </a:r>
          <a:r>
            <a:rPr lang="en-US" dirty="0"/>
            <a:t> </a:t>
          </a:r>
          <a:r>
            <a:rPr lang="en-US" dirty="0" err="1"/>
            <a:t>rozwijane</a:t>
          </a:r>
          <a:r>
            <a:rPr lang="en-US" dirty="0"/>
            <a:t>? </a:t>
          </a:r>
        </a:p>
      </dgm:t>
    </dgm:pt>
    <dgm:pt modelId="{2DCFE92C-A5F8-41E9-8D25-D73373E4249E}" type="parTrans" cxnId="{3AAAD27D-C2D6-4FD5-9BEF-92682181C1F1}">
      <dgm:prSet/>
      <dgm:spPr/>
      <dgm:t>
        <a:bodyPr/>
        <a:lstStyle/>
        <a:p>
          <a:endParaRPr lang="en-US"/>
        </a:p>
      </dgm:t>
    </dgm:pt>
    <dgm:pt modelId="{A0614EED-04EF-48F4-9A30-C5B5D5EDA9F8}" type="sibTrans" cxnId="{3AAAD27D-C2D6-4FD5-9BEF-92682181C1F1}">
      <dgm:prSet/>
      <dgm:spPr/>
      <dgm:t>
        <a:bodyPr/>
        <a:lstStyle/>
        <a:p>
          <a:endParaRPr lang="en-US"/>
        </a:p>
      </dgm:t>
    </dgm:pt>
    <dgm:pt modelId="{21C91107-F919-4259-AFA2-85BB13F75BBC}">
      <dgm:prSet/>
      <dgm:spPr/>
      <dgm:t>
        <a:bodyPr/>
        <a:lstStyle/>
        <a:p>
          <a:r>
            <a:rPr lang="en-US"/>
            <a:t>W jakim zakresie planowane będzie przez nauczycieli wykorzystanie pakietu po zakończeniu udziału w projekcie? </a:t>
          </a:r>
        </a:p>
      </dgm:t>
    </dgm:pt>
    <dgm:pt modelId="{9E521FA3-E4F1-46DB-9137-77D0AE408C38}" type="parTrans" cxnId="{222FA5F4-700A-4474-8A11-8C3E16173E6E}">
      <dgm:prSet/>
      <dgm:spPr/>
      <dgm:t>
        <a:bodyPr/>
        <a:lstStyle/>
        <a:p>
          <a:endParaRPr lang="en-US"/>
        </a:p>
      </dgm:t>
    </dgm:pt>
    <dgm:pt modelId="{1C443D3F-2982-4F28-8A05-3225CA695D56}" type="sibTrans" cxnId="{222FA5F4-700A-4474-8A11-8C3E16173E6E}">
      <dgm:prSet/>
      <dgm:spPr/>
      <dgm:t>
        <a:bodyPr/>
        <a:lstStyle/>
        <a:p>
          <a:endParaRPr lang="en-US"/>
        </a:p>
      </dgm:t>
    </dgm:pt>
    <dgm:pt modelId="{0B9C9138-DD62-4FC1-B545-4AA5651642DC}">
      <dgm:prSet/>
      <dgm:spPr/>
      <dgm:t>
        <a:bodyPr/>
        <a:lstStyle/>
        <a:p>
          <a:r>
            <a:rPr lang="en-US"/>
            <a:t>Jak przebiegała realizacja projektu? Jakie były mocne strony projektu? Jakie pojawiły się zagrożenia dla osiągnięcia celów projektu? Jak sobie z nimi poradzono?</a:t>
          </a:r>
        </a:p>
      </dgm:t>
    </dgm:pt>
    <dgm:pt modelId="{0C0E12F5-3462-4733-8BE6-171A19B2FA22}" type="parTrans" cxnId="{19B9A613-6A83-413D-8900-7BDD070ACF87}">
      <dgm:prSet/>
      <dgm:spPr/>
      <dgm:t>
        <a:bodyPr/>
        <a:lstStyle/>
        <a:p>
          <a:endParaRPr lang="en-US"/>
        </a:p>
      </dgm:t>
    </dgm:pt>
    <dgm:pt modelId="{CAC026E3-09F0-4C1D-A0E0-1BC056BF9ABB}" type="sibTrans" cxnId="{19B9A613-6A83-413D-8900-7BDD070ACF87}">
      <dgm:prSet/>
      <dgm:spPr/>
      <dgm:t>
        <a:bodyPr/>
        <a:lstStyle/>
        <a:p>
          <a:endParaRPr lang="en-US"/>
        </a:p>
      </dgm:t>
    </dgm:pt>
    <dgm:pt modelId="{3F43B39A-B7D1-47A9-8FEB-91616A3ECA57}" type="pres">
      <dgm:prSet presAssocID="{80CE95C3-3879-4B03-B089-F4E2890BBC40}" presName="vert0" presStyleCnt="0">
        <dgm:presLayoutVars>
          <dgm:dir/>
          <dgm:animOne val="branch"/>
          <dgm:animLvl val="lvl"/>
        </dgm:presLayoutVars>
      </dgm:prSet>
      <dgm:spPr/>
    </dgm:pt>
    <dgm:pt modelId="{868F10EA-5DFF-44E1-AAD9-5608DC35CF63}" type="pres">
      <dgm:prSet presAssocID="{0B95D1C9-F4C0-45D1-98E6-AAEAFE9C6D8C}" presName="thickLine" presStyleLbl="alignNode1" presStyleIdx="0" presStyleCnt="5"/>
      <dgm:spPr/>
    </dgm:pt>
    <dgm:pt modelId="{C5C3E02E-C0DD-413C-90C9-CC8538A4F16D}" type="pres">
      <dgm:prSet presAssocID="{0B95D1C9-F4C0-45D1-98E6-AAEAFE9C6D8C}" presName="horz1" presStyleCnt="0"/>
      <dgm:spPr/>
    </dgm:pt>
    <dgm:pt modelId="{B5181614-B326-45BB-8FB9-746F1A385C33}" type="pres">
      <dgm:prSet presAssocID="{0B95D1C9-F4C0-45D1-98E6-AAEAFE9C6D8C}" presName="tx1" presStyleLbl="revTx" presStyleIdx="0" presStyleCnt="5"/>
      <dgm:spPr/>
    </dgm:pt>
    <dgm:pt modelId="{B1C8778F-601D-48EF-A93C-AE87A338D3B3}" type="pres">
      <dgm:prSet presAssocID="{0B95D1C9-F4C0-45D1-98E6-AAEAFE9C6D8C}" presName="vert1" presStyleCnt="0"/>
      <dgm:spPr/>
    </dgm:pt>
    <dgm:pt modelId="{55ED02F8-9497-4894-AEDA-6864BFB869B7}" type="pres">
      <dgm:prSet presAssocID="{8F7DA441-E9D2-43E4-9E36-BCECBFEB6F49}" presName="thickLine" presStyleLbl="alignNode1" presStyleIdx="1" presStyleCnt="5"/>
      <dgm:spPr/>
    </dgm:pt>
    <dgm:pt modelId="{A2DF9590-B15B-4DE2-84D2-2C0FD10E12BC}" type="pres">
      <dgm:prSet presAssocID="{8F7DA441-E9D2-43E4-9E36-BCECBFEB6F49}" presName="horz1" presStyleCnt="0"/>
      <dgm:spPr/>
    </dgm:pt>
    <dgm:pt modelId="{9ADDDA5D-D5EB-448F-BD64-8E1739DE745C}" type="pres">
      <dgm:prSet presAssocID="{8F7DA441-E9D2-43E4-9E36-BCECBFEB6F49}" presName="tx1" presStyleLbl="revTx" presStyleIdx="1" presStyleCnt="5"/>
      <dgm:spPr/>
    </dgm:pt>
    <dgm:pt modelId="{63D65F8E-F20E-4F6D-8319-5DC94B392979}" type="pres">
      <dgm:prSet presAssocID="{8F7DA441-E9D2-43E4-9E36-BCECBFEB6F49}" presName="vert1" presStyleCnt="0"/>
      <dgm:spPr/>
    </dgm:pt>
    <dgm:pt modelId="{8F865A8B-704D-4915-8B3E-CB2D609D45F5}" type="pres">
      <dgm:prSet presAssocID="{0BE99039-6279-419C-A976-3F9723562CB6}" presName="thickLine" presStyleLbl="alignNode1" presStyleIdx="2" presStyleCnt="5"/>
      <dgm:spPr/>
    </dgm:pt>
    <dgm:pt modelId="{478AC311-EFE5-45E8-80FE-24BA61D5D2C0}" type="pres">
      <dgm:prSet presAssocID="{0BE99039-6279-419C-A976-3F9723562CB6}" presName="horz1" presStyleCnt="0"/>
      <dgm:spPr/>
    </dgm:pt>
    <dgm:pt modelId="{5B6959E6-7E5E-47CE-930E-84A8C2B5FA2E}" type="pres">
      <dgm:prSet presAssocID="{0BE99039-6279-419C-A976-3F9723562CB6}" presName="tx1" presStyleLbl="revTx" presStyleIdx="2" presStyleCnt="5"/>
      <dgm:spPr/>
    </dgm:pt>
    <dgm:pt modelId="{2D6B3E01-58E9-4B90-8357-E8C7BFCCD08A}" type="pres">
      <dgm:prSet presAssocID="{0BE99039-6279-419C-A976-3F9723562CB6}" presName="vert1" presStyleCnt="0"/>
      <dgm:spPr/>
    </dgm:pt>
    <dgm:pt modelId="{E72AD412-D5DB-482C-B759-A619BCAD93DD}" type="pres">
      <dgm:prSet presAssocID="{21C91107-F919-4259-AFA2-85BB13F75BBC}" presName="thickLine" presStyleLbl="alignNode1" presStyleIdx="3" presStyleCnt="5"/>
      <dgm:spPr/>
    </dgm:pt>
    <dgm:pt modelId="{019AAF4B-7FAE-4DD1-86A3-7C6D0360B80A}" type="pres">
      <dgm:prSet presAssocID="{21C91107-F919-4259-AFA2-85BB13F75BBC}" presName="horz1" presStyleCnt="0"/>
      <dgm:spPr/>
    </dgm:pt>
    <dgm:pt modelId="{63025671-D649-4EB0-A9D2-B167B62DFD6F}" type="pres">
      <dgm:prSet presAssocID="{21C91107-F919-4259-AFA2-85BB13F75BBC}" presName="tx1" presStyleLbl="revTx" presStyleIdx="3" presStyleCnt="5"/>
      <dgm:spPr/>
    </dgm:pt>
    <dgm:pt modelId="{3B675869-A52A-4109-92CD-99641D5B321B}" type="pres">
      <dgm:prSet presAssocID="{21C91107-F919-4259-AFA2-85BB13F75BBC}" presName="vert1" presStyleCnt="0"/>
      <dgm:spPr/>
    </dgm:pt>
    <dgm:pt modelId="{DD892F2B-2583-4020-B953-70CF8F488666}" type="pres">
      <dgm:prSet presAssocID="{0B9C9138-DD62-4FC1-B545-4AA5651642DC}" presName="thickLine" presStyleLbl="alignNode1" presStyleIdx="4" presStyleCnt="5"/>
      <dgm:spPr/>
    </dgm:pt>
    <dgm:pt modelId="{15B6E5ED-A079-4C2D-83E2-CAA602F6BB7A}" type="pres">
      <dgm:prSet presAssocID="{0B9C9138-DD62-4FC1-B545-4AA5651642DC}" presName="horz1" presStyleCnt="0"/>
      <dgm:spPr/>
    </dgm:pt>
    <dgm:pt modelId="{DF23BE90-8182-4D48-96C4-033312859299}" type="pres">
      <dgm:prSet presAssocID="{0B9C9138-DD62-4FC1-B545-4AA5651642DC}" presName="tx1" presStyleLbl="revTx" presStyleIdx="4" presStyleCnt="5"/>
      <dgm:spPr/>
    </dgm:pt>
    <dgm:pt modelId="{6B5BEB54-1E9A-42BB-9367-CE1B9CF8551F}" type="pres">
      <dgm:prSet presAssocID="{0B9C9138-DD62-4FC1-B545-4AA5651642DC}" presName="vert1" presStyleCnt="0"/>
      <dgm:spPr/>
    </dgm:pt>
  </dgm:ptLst>
  <dgm:cxnLst>
    <dgm:cxn modelId="{24B4910A-F0CD-498F-AE15-2498B4BF1CEB}" type="presOf" srcId="{8F7DA441-E9D2-43E4-9E36-BCECBFEB6F49}" destId="{9ADDDA5D-D5EB-448F-BD64-8E1739DE745C}" srcOrd="0" destOrd="0" presId="urn:microsoft.com/office/officeart/2008/layout/LinedList"/>
    <dgm:cxn modelId="{19B9A613-6A83-413D-8900-7BDD070ACF87}" srcId="{80CE95C3-3879-4B03-B089-F4E2890BBC40}" destId="{0B9C9138-DD62-4FC1-B545-4AA5651642DC}" srcOrd="4" destOrd="0" parTransId="{0C0E12F5-3462-4733-8BE6-171A19B2FA22}" sibTransId="{CAC026E3-09F0-4C1D-A0E0-1BC056BF9ABB}"/>
    <dgm:cxn modelId="{37282B24-DD0A-49A4-8F98-270BD1CD68DC}" srcId="{80CE95C3-3879-4B03-B089-F4E2890BBC40}" destId="{0B95D1C9-F4C0-45D1-98E6-AAEAFE9C6D8C}" srcOrd="0" destOrd="0" parTransId="{621C0803-0953-43E4-A7E0-A5F29FA69D77}" sibTransId="{622F23BD-D63F-4EBD-A9F2-1549CD67F2C9}"/>
    <dgm:cxn modelId="{2A66C329-53FD-46FC-A449-66F57860A603}" type="presOf" srcId="{0BE99039-6279-419C-A976-3F9723562CB6}" destId="{5B6959E6-7E5E-47CE-930E-84A8C2B5FA2E}" srcOrd="0" destOrd="0" presId="urn:microsoft.com/office/officeart/2008/layout/LinedList"/>
    <dgm:cxn modelId="{BB5B7175-7BE0-4068-BC31-533A90F3F971}" srcId="{80CE95C3-3879-4B03-B089-F4E2890BBC40}" destId="{8F7DA441-E9D2-43E4-9E36-BCECBFEB6F49}" srcOrd="1" destOrd="0" parTransId="{2262D387-E9D2-4E01-88E8-71EB8A8C477A}" sibTransId="{CD033522-BF09-4643-AA87-ADC3170C69C7}"/>
    <dgm:cxn modelId="{3AAAD27D-C2D6-4FD5-9BEF-92682181C1F1}" srcId="{80CE95C3-3879-4B03-B089-F4E2890BBC40}" destId="{0BE99039-6279-419C-A976-3F9723562CB6}" srcOrd="2" destOrd="0" parTransId="{2DCFE92C-A5F8-41E9-8D25-D73373E4249E}" sibTransId="{A0614EED-04EF-48F4-9A30-C5B5D5EDA9F8}"/>
    <dgm:cxn modelId="{6E781089-4126-472D-AA74-715EC4F5509B}" type="presOf" srcId="{0B95D1C9-F4C0-45D1-98E6-AAEAFE9C6D8C}" destId="{B5181614-B326-45BB-8FB9-746F1A385C33}" srcOrd="0" destOrd="0" presId="urn:microsoft.com/office/officeart/2008/layout/LinedList"/>
    <dgm:cxn modelId="{640EB695-428C-4835-880F-217BB626DF6E}" type="presOf" srcId="{80CE95C3-3879-4B03-B089-F4E2890BBC40}" destId="{3F43B39A-B7D1-47A9-8FEB-91616A3ECA57}" srcOrd="0" destOrd="0" presId="urn:microsoft.com/office/officeart/2008/layout/LinedList"/>
    <dgm:cxn modelId="{204E55C3-F257-4D52-8873-2AC68F553D1C}" type="presOf" srcId="{0B9C9138-DD62-4FC1-B545-4AA5651642DC}" destId="{DF23BE90-8182-4D48-96C4-033312859299}" srcOrd="0" destOrd="0" presId="urn:microsoft.com/office/officeart/2008/layout/LinedList"/>
    <dgm:cxn modelId="{222FA5F4-700A-4474-8A11-8C3E16173E6E}" srcId="{80CE95C3-3879-4B03-B089-F4E2890BBC40}" destId="{21C91107-F919-4259-AFA2-85BB13F75BBC}" srcOrd="3" destOrd="0" parTransId="{9E521FA3-E4F1-46DB-9137-77D0AE408C38}" sibTransId="{1C443D3F-2982-4F28-8A05-3225CA695D56}"/>
    <dgm:cxn modelId="{A1F7C3FA-BB0B-4633-A420-E29D7AA29C75}" type="presOf" srcId="{21C91107-F919-4259-AFA2-85BB13F75BBC}" destId="{63025671-D649-4EB0-A9D2-B167B62DFD6F}" srcOrd="0" destOrd="0" presId="urn:microsoft.com/office/officeart/2008/layout/LinedList"/>
    <dgm:cxn modelId="{7D066C32-CD45-42B7-8C4E-848338B98A09}" type="presParOf" srcId="{3F43B39A-B7D1-47A9-8FEB-91616A3ECA57}" destId="{868F10EA-5DFF-44E1-AAD9-5608DC35CF63}" srcOrd="0" destOrd="0" presId="urn:microsoft.com/office/officeart/2008/layout/LinedList"/>
    <dgm:cxn modelId="{9126F1F2-9938-4A40-842D-2D91908455F5}" type="presParOf" srcId="{3F43B39A-B7D1-47A9-8FEB-91616A3ECA57}" destId="{C5C3E02E-C0DD-413C-90C9-CC8538A4F16D}" srcOrd="1" destOrd="0" presId="urn:microsoft.com/office/officeart/2008/layout/LinedList"/>
    <dgm:cxn modelId="{8866D25E-E5C9-4A99-A89F-B59393EACF29}" type="presParOf" srcId="{C5C3E02E-C0DD-413C-90C9-CC8538A4F16D}" destId="{B5181614-B326-45BB-8FB9-746F1A385C33}" srcOrd="0" destOrd="0" presId="urn:microsoft.com/office/officeart/2008/layout/LinedList"/>
    <dgm:cxn modelId="{09A7F35C-B277-46FC-B742-B735710E11E9}" type="presParOf" srcId="{C5C3E02E-C0DD-413C-90C9-CC8538A4F16D}" destId="{B1C8778F-601D-48EF-A93C-AE87A338D3B3}" srcOrd="1" destOrd="0" presId="urn:microsoft.com/office/officeart/2008/layout/LinedList"/>
    <dgm:cxn modelId="{2C816EE7-A0FA-423D-B722-C2EB844315E7}" type="presParOf" srcId="{3F43B39A-B7D1-47A9-8FEB-91616A3ECA57}" destId="{55ED02F8-9497-4894-AEDA-6864BFB869B7}" srcOrd="2" destOrd="0" presId="urn:microsoft.com/office/officeart/2008/layout/LinedList"/>
    <dgm:cxn modelId="{97B5B170-7821-4BC5-AB75-76F77ECA57B9}" type="presParOf" srcId="{3F43B39A-B7D1-47A9-8FEB-91616A3ECA57}" destId="{A2DF9590-B15B-4DE2-84D2-2C0FD10E12BC}" srcOrd="3" destOrd="0" presId="urn:microsoft.com/office/officeart/2008/layout/LinedList"/>
    <dgm:cxn modelId="{B958A717-B621-4F00-A443-ACEE11876E1E}" type="presParOf" srcId="{A2DF9590-B15B-4DE2-84D2-2C0FD10E12BC}" destId="{9ADDDA5D-D5EB-448F-BD64-8E1739DE745C}" srcOrd="0" destOrd="0" presId="urn:microsoft.com/office/officeart/2008/layout/LinedList"/>
    <dgm:cxn modelId="{3A0D0AF1-8C26-4AF2-A5B7-72F6A6498E82}" type="presParOf" srcId="{A2DF9590-B15B-4DE2-84D2-2C0FD10E12BC}" destId="{63D65F8E-F20E-4F6D-8319-5DC94B392979}" srcOrd="1" destOrd="0" presId="urn:microsoft.com/office/officeart/2008/layout/LinedList"/>
    <dgm:cxn modelId="{730EFD4B-F15E-4A68-BAFF-E216FF08F3D8}" type="presParOf" srcId="{3F43B39A-B7D1-47A9-8FEB-91616A3ECA57}" destId="{8F865A8B-704D-4915-8B3E-CB2D609D45F5}" srcOrd="4" destOrd="0" presId="urn:microsoft.com/office/officeart/2008/layout/LinedList"/>
    <dgm:cxn modelId="{394F46A6-D5E6-4155-8A8A-89A139D1DE65}" type="presParOf" srcId="{3F43B39A-B7D1-47A9-8FEB-91616A3ECA57}" destId="{478AC311-EFE5-45E8-80FE-24BA61D5D2C0}" srcOrd="5" destOrd="0" presId="urn:microsoft.com/office/officeart/2008/layout/LinedList"/>
    <dgm:cxn modelId="{0FFF14D8-461A-44EB-A156-E7C359BF0263}" type="presParOf" srcId="{478AC311-EFE5-45E8-80FE-24BA61D5D2C0}" destId="{5B6959E6-7E5E-47CE-930E-84A8C2B5FA2E}" srcOrd="0" destOrd="0" presId="urn:microsoft.com/office/officeart/2008/layout/LinedList"/>
    <dgm:cxn modelId="{077742B3-16EF-4D37-B393-7B6EE063A8BD}" type="presParOf" srcId="{478AC311-EFE5-45E8-80FE-24BA61D5D2C0}" destId="{2D6B3E01-58E9-4B90-8357-E8C7BFCCD08A}" srcOrd="1" destOrd="0" presId="urn:microsoft.com/office/officeart/2008/layout/LinedList"/>
    <dgm:cxn modelId="{111D65A3-5DFB-4448-A053-F140F2AE3622}" type="presParOf" srcId="{3F43B39A-B7D1-47A9-8FEB-91616A3ECA57}" destId="{E72AD412-D5DB-482C-B759-A619BCAD93DD}" srcOrd="6" destOrd="0" presId="urn:microsoft.com/office/officeart/2008/layout/LinedList"/>
    <dgm:cxn modelId="{81908C75-B91B-4840-90D5-2586346F587F}" type="presParOf" srcId="{3F43B39A-B7D1-47A9-8FEB-91616A3ECA57}" destId="{019AAF4B-7FAE-4DD1-86A3-7C6D0360B80A}" srcOrd="7" destOrd="0" presId="urn:microsoft.com/office/officeart/2008/layout/LinedList"/>
    <dgm:cxn modelId="{2FB4C8CD-2D58-4C3A-9F45-8F1498127E06}" type="presParOf" srcId="{019AAF4B-7FAE-4DD1-86A3-7C6D0360B80A}" destId="{63025671-D649-4EB0-A9D2-B167B62DFD6F}" srcOrd="0" destOrd="0" presId="urn:microsoft.com/office/officeart/2008/layout/LinedList"/>
    <dgm:cxn modelId="{9830EB94-663C-431D-B7EF-74B84D6399EF}" type="presParOf" srcId="{019AAF4B-7FAE-4DD1-86A3-7C6D0360B80A}" destId="{3B675869-A52A-4109-92CD-99641D5B321B}" srcOrd="1" destOrd="0" presId="urn:microsoft.com/office/officeart/2008/layout/LinedList"/>
    <dgm:cxn modelId="{D522C751-AF88-495D-85A5-6387BAB7654D}" type="presParOf" srcId="{3F43B39A-B7D1-47A9-8FEB-91616A3ECA57}" destId="{DD892F2B-2583-4020-B953-70CF8F488666}" srcOrd="8" destOrd="0" presId="urn:microsoft.com/office/officeart/2008/layout/LinedList"/>
    <dgm:cxn modelId="{9AD8938B-4E6B-4DF6-A107-1FA5B6708697}" type="presParOf" srcId="{3F43B39A-B7D1-47A9-8FEB-91616A3ECA57}" destId="{15B6E5ED-A079-4C2D-83E2-CAA602F6BB7A}" srcOrd="9" destOrd="0" presId="urn:microsoft.com/office/officeart/2008/layout/LinedList"/>
    <dgm:cxn modelId="{652D1E01-22CC-4966-B6A3-5E142656CFFE}" type="presParOf" srcId="{15B6E5ED-A079-4C2D-83E2-CAA602F6BB7A}" destId="{DF23BE90-8182-4D48-96C4-033312859299}" srcOrd="0" destOrd="0" presId="urn:microsoft.com/office/officeart/2008/layout/LinedList"/>
    <dgm:cxn modelId="{299D15C9-7376-4E5D-990D-55D45D4B1FE4}" type="presParOf" srcId="{15B6E5ED-A079-4C2D-83E2-CAA602F6BB7A}" destId="{6B5BEB54-1E9A-42BB-9367-CE1B9CF8551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78933F-8F74-4F4D-AC15-0A69BE2FECA5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65B6C3B8-A180-44F0-BA42-CE7938580BDA}">
      <dgm:prSet/>
      <dgm:spPr/>
      <dgm:t>
        <a:bodyPr/>
        <a:lstStyle/>
        <a:p>
          <a:r>
            <a:rPr lang="en-US" dirty="0" err="1"/>
            <a:t>Jaka</a:t>
          </a:r>
          <a:r>
            <a:rPr lang="en-US" dirty="0"/>
            <a:t> jest w </a:t>
          </a:r>
          <a:r>
            <a:rPr lang="en-US" dirty="0" err="1"/>
            <a:t>opinii</a:t>
          </a:r>
          <a:r>
            <a:rPr lang="en-US" dirty="0"/>
            <a:t> n-li </a:t>
          </a:r>
          <a:r>
            <a:rPr lang="en-US" dirty="0" err="1"/>
            <a:t>przydatność</a:t>
          </a:r>
          <a:r>
            <a:rPr lang="en-US" dirty="0"/>
            <a:t> </a:t>
          </a:r>
          <a:r>
            <a:rPr lang="en-US" dirty="0" err="1"/>
            <a:t>poszczególnych</a:t>
          </a:r>
          <a:r>
            <a:rPr lang="en-US" dirty="0"/>
            <a:t> </a:t>
          </a:r>
          <a:r>
            <a:rPr lang="en-US" dirty="0" err="1"/>
            <a:t>elementów</a:t>
          </a:r>
          <a:r>
            <a:rPr lang="en-US" dirty="0"/>
            <a:t> </a:t>
          </a:r>
          <a:r>
            <a:rPr lang="en-US" dirty="0" err="1"/>
            <a:t>pakietu</a:t>
          </a:r>
          <a:r>
            <a:rPr lang="en-US" dirty="0"/>
            <a:t> "</a:t>
          </a:r>
          <a:r>
            <a:rPr lang="en-US" dirty="0" err="1"/>
            <a:t>Myślę</a:t>
          </a:r>
          <a:r>
            <a:rPr lang="en-US" dirty="0"/>
            <a:t>, </a:t>
          </a:r>
          <a:r>
            <a:rPr lang="en-US" dirty="0" err="1"/>
            <a:t>decyduję</a:t>
          </a:r>
          <a:r>
            <a:rPr lang="en-US" dirty="0"/>
            <a:t>, </a:t>
          </a:r>
          <a:r>
            <a:rPr lang="en-US" dirty="0" err="1"/>
            <a:t>działam</a:t>
          </a:r>
          <a:r>
            <a:rPr lang="en-US" dirty="0"/>
            <a:t>"? </a:t>
          </a:r>
        </a:p>
      </dgm:t>
    </dgm:pt>
    <dgm:pt modelId="{80653F34-52E7-4947-A406-1AD5322F2CFA}" type="parTrans" cxnId="{7AD8D50C-F0CB-4251-9ABA-C5A71EC41073}">
      <dgm:prSet/>
      <dgm:spPr/>
      <dgm:t>
        <a:bodyPr/>
        <a:lstStyle/>
        <a:p>
          <a:endParaRPr lang="en-US"/>
        </a:p>
      </dgm:t>
    </dgm:pt>
    <dgm:pt modelId="{366A746B-460C-449E-B598-6BD9B32F899B}" type="sibTrans" cxnId="{7AD8D50C-F0CB-4251-9ABA-C5A71EC41073}">
      <dgm:prSet/>
      <dgm:spPr/>
      <dgm:t>
        <a:bodyPr/>
        <a:lstStyle/>
        <a:p>
          <a:endParaRPr lang="en-US"/>
        </a:p>
      </dgm:t>
    </dgm:pt>
    <dgm:pt modelId="{DC67FBF2-2818-4D95-84FE-196CB758FEC3}">
      <dgm:prSet/>
      <dgm:spPr/>
      <dgm:t>
        <a:bodyPr/>
        <a:lstStyle/>
        <a:p>
          <a:r>
            <a:rPr lang="en-US" dirty="0"/>
            <a:t>Jak </a:t>
          </a:r>
          <a:r>
            <a:rPr lang="en-US" dirty="0" err="1"/>
            <a:t>podczas</a:t>
          </a:r>
          <a:r>
            <a:rPr lang="en-US" dirty="0"/>
            <a:t> </a:t>
          </a:r>
          <a:r>
            <a:rPr lang="en-US" dirty="0" err="1"/>
            <a:t>pracy</a:t>
          </a:r>
          <a:r>
            <a:rPr lang="en-US" dirty="0"/>
            <a:t> z </a:t>
          </a:r>
          <a:r>
            <a:rPr lang="en-US" dirty="0" err="1"/>
            <a:t>pakietem</a:t>
          </a:r>
          <a:r>
            <a:rPr lang="en-US" dirty="0"/>
            <a:t>, </a:t>
          </a:r>
          <a:r>
            <a:rPr lang="en-US" dirty="0" err="1"/>
            <a:t>zmienił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sposób</a:t>
          </a:r>
          <a:r>
            <a:rPr lang="en-US" dirty="0"/>
            <a:t> </a:t>
          </a:r>
          <a:r>
            <a:rPr lang="en-US" dirty="0" err="1"/>
            <a:t>myślenia</a:t>
          </a:r>
          <a:r>
            <a:rPr lang="en-US" dirty="0"/>
            <a:t> </a:t>
          </a:r>
          <a:r>
            <a:rPr lang="en-US" dirty="0" err="1"/>
            <a:t>nauczycieli</a:t>
          </a:r>
          <a:r>
            <a:rPr lang="en-US" dirty="0"/>
            <a:t> o </a:t>
          </a:r>
          <a:r>
            <a:rPr lang="en-US" dirty="0" err="1"/>
            <a:t>swojej</a:t>
          </a:r>
          <a:r>
            <a:rPr lang="en-US" dirty="0"/>
            <a:t> </a:t>
          </a:r>
          <a:r>
            <a:rPr lang="en-US" dirty="0" err="1"/>
            <a:t>roli</a:t>
          </a:r>
          <a:r>
            <a:rPr lang="en-US" dirty="0"/>
            <a:t> </a:t>
          </a:r>
          <a:r>
            <a:rPr lang="en-US"/>
            <a:t>zawodowej</a:t>
          </a:r>
          <a:r>
            <a:rPr lang="en-US" dirty="0"/>
            <a:t> w </a:t>
          </a:r>
          <a:r>
            <a:rPr lang="en-US" dirty="0" err="1"/>
            <a:t>procesie</a:t>
          </a:r>
          <a:r>
            <a:rPr lang="en-US" dirty="0"/>
            <a:t> </a:t>
          </a:r>
          <a:r>
            <a:rPr lang="en-US" dirty="0" err="1"/>
            <a:t>kształcenia</a:t>
          </a:r>
          <a:r>
            <a:rPr lang="en-US" dirty="0"/>
            <a:t> w </a:t>
          </a:r>
          <a:r>
            <a:rPr lang="en-US" dirty="0" err="1"/>
            <a:t>klasach</a:t>
          </a:r>
          <a:r>
            <a:rPr lang="en-US" dirty="0"/>
            <a:t> 1-3? </a:t>
          </a:r>
        </a:p>
      </dgm:t>
    </dgm:pt>
    <dgm:pt modelId="{489A2732-A1C6-462A-8C18-0CD204DDF791}" type="parTrans" cxnId="{199D7CB9-6434-423C-A3F2-DD6F60E180FA}">
      <dgm:prSet/>
      <dgm:spPr/>
      <dgm:t>
        <a:bodyPr/>
        <a:lstStyle/>
        <a:p>
          <a:endParaRPr lang="en-US"/>
        </a:p>
      </dgm:t>
    </dgm:pt>
    <dgm:pt modelId="{D6E11A3C-A7AF-4BF3-BEB9-CE165599FF0C}" type="sibTrans" cxnId="{199D7CB9-6434-423C-A3F2-DD6F60E180FA}">
      <dgm:prSet/>
      <dgm:spPr/>
      <dgm:t>
        <a:bodyPr/>
        <a:lstStyle/>
        <a:p>
          <a:endParaRPr lang="en-US"/>
        </a:p>
      </dgm:t>
    </dgm:pt>
    <dgm:pt modelId="{CFC3EFBD-E3D6-4047-B2F9-E0EE39215571}">
      <dgm:prSet/>
      <dgm:spPr/>
      <dgm:t>
        <a:bodyPr/>
        <a:lstStyle/>
        <a:p>
          <a:r>
            <a:rPr lang="en-US"/>
            <a:t>Jaki jest stosunek uczniów do pracy z pakietem, ocena jego atrakcyjności, przydatności, wpływu na zainteresowania i motywacji do uczenia się matematyki i innych treści? </a:t>
          </a:r>
        </a:p>
      </dgm:t>
    </dgm:pt>
    <dgm:pt modelId="{2F84ADB4-38B6-487F-939C-726D35D262F7}" type="parTrans" cxnId="{6CC4E117-E478-414E-87DA-499F9CDC467C}">
      <dgm:prSet/>
      <dgm:spPr/>
      <dgm:t>
        <a:bodyPr/>
        <a:lstStyle/>
        <a:p>
          <a:endParaRPr lang="en-US"/>
        </a:p>
      </dgm:t>
    </dgm:pt>
    <dgm:pt modelId="{32FA640F-0B12-4B4C-8470-5330D698417B}" type="sibTrans" cxnId="{6CC4E117-E478-414E-87DA-499F9CDC467C}">
      <dgm:prSet/>
      <dgm:spPr/>
      <dgm:t>
        <a:bodyPr/>
        <a:lstStyle/>
        <a:p>
          <a:endParaRPr lang="en-US"/>
        </a:p>
      </dgm:t>
    </dgm:pt>
    <dgm:pt modelId="{CB401EED-A2ED-47C8-A118-595E015DA06B}">
      <dgm:prSet/>
      <dgm:spPr/>
      <dgm:t>
        <a:bodyPr/>
        <a:lstStyle/>
        <a:p>
          <a:r>
            <a:rPr lang="en-US"/>
            <a:t>Jakie umiejętności uczniów: finansowe, społeczne, matematyczne i inne pozwala rozwijać praca z pakietem w szkole?</a:t>
          </a:r>
        </a:p>
      </dgm:t>
    </dgm:pt>
    <dgm:pt modelId="{B0778D37-1874-4DB1-9C9C-DA2B758ABBD8}" type="parTrans" cxnId="{462DFB45-1F84-4B89-84B5-363EC836246E}">
      <dgm:prSet/>
      <dgm:spPr/>
      <dgm:t>
        <a:bodyPr/>
        <a:lstStyle/>
        <a:p>
          <a:endParaRPr lang="en-US"/>
        </a:p>
      </dgm:t>
    </dgm:pt>
    <dgm:pt modelId="{BA944023-F64E-4E3B-8079-4401275A50B5}" type="sibTrans" cxnId="{462DFB45-1F84-4B89-84B5-363EC836246E}">
      <dgm:prSet/>
      <dgm:spPr/>
      <dgm:t>
        <a:bodyPr/>
        <a:lstStyle/>
        <a:p>
          <a:endParaRPr lang="en-US"/>
        </a:p>
      </dgm:t>
    </dgm:pt>
    <dgm:pt modelId="{18068934-FAE4-4046-9F2E-8019DAE8A269}">
      <dgm:prSet/>
      <dgm:spPr/>
      <dgm:t>
        <a:bodyPr/>
        <a:lstStyle/>
        <a:p>
          <a:r>
            <a:rPr lang="en-US"/>
            <a:t>W jakim zakresie zmieniła się postawa uczniów, ich aktywność oraz zaangażowanie w procesie uczenia się? </a:t>
          </a:r>
        </a:p>
      </dgm:t>
    </dgm:pt>
    <dgm:pt modelId="{0EB31330-50B0-496F-96C2-007ABE0509F0}" type="parTrans" cxnId="{BD9272A9-948D-4E2D-B077-0A2FD04E8B9C}">
      <dgm:prSet/>
      <dgm:spPr/>
      <dgm:t>
        <a:bodyPr/>
        <a:lstStyle/>
        <a:p>
          <a:endParaRPr lang="en-US"/>
        </a:p>
      </dgm:t>
    </dgm:pt>
    <dgm:pt modelId="{1BDADB1B-F5D6-49E0-8BE4-521C82747815}" type="sibTrans" cxnId="{BD9272A9-948D-4E2D-B077-0A2FD04E8B9C}">
      <dgm:prSet/>
      <dgm:spPr/>
      <dgm:t>
        <a:bodyPr/>
        <a:lstStyle/>
        <a:p>
          <a:endParaRPr lang="en-US"/>
        </a:p>
      </dgm:t>
    </dgm:pt>
    <dgm:pt modelId="{C33E8CC2-CAE8-43EF-AF8E-C128C47A44E9}">
      <dgm:prSet/>
      <dgm:spPr/>
      <dgm:t>
        <a:bodyPr/>
        <a:lstStyle/>
        <a:p>
          <a:r>
            <a:rPr lang="en-US"/>
            <a:t>Jak oceniają rodzice udział swoich dzieci w zajęciach edukacji finansowej? </a:t>
          </a:r>
        </a:p>
      </dgm:t>
    </dgm:pt>
    <dgm:pt modelId="{E38A7A5A-967B-4C71-8DE0-70BD98B46633}" type="parTrans" cxnId="{46D5D1F3-DAB7-4D07-9686-48869CFF8E53}">
      <dgm:prSet/>
      <dgm:spPr/>
      <dgm:t>
        <a:bodyPr/>
        <a:lstStyle/>
        <a:p>
          <a:endParaRPr lang="en-US"/>
        </a:p>
      </dgm:t>
    </dgm:pt>
    <dgm:pt modelId="{F829BB6A-09AC-4F8B-8A01-86AA1D1AA24B}" type="sibTrans" cxnId="{46D5D1F3-DAB7-4D07-9686-48869CFF8E53}">
      <dgm:prSet/>
      <dgm:spPr/>
      <dgm:t>
        <a:bodyPr/>
        <a:lstStyle/>
        <a:p>
          <a:endParaRPr lang="en-US"/>
        </a:p>
      </dgm:t>
    </dgm:pt>
    <dgm:pt modelId="{950EC50A-2230-4ACA-8DAE-9B2E91E19B3B}" type="pres">
      <dgm:prSet presAssocID="{9778933F-8F74-4F4D-AC15-0A69BE2FECA5}" presName="linear" presStyleCnt="0">
        <dgm:presLayoutVars>
          <dgm:animLvl val="lvl"/>
          <dgm:resizeHandles val="exact"/>
        </dgm:presLayoutVars>
      </dgm:prSet>
      <dgm:spPr/>
    </dgm:pt>
    <dgm:pt modelId="{F7D8FC1C-E41D-4525-83BE-165069FDD9C8}" type="pres">
      <dgm:prSet presAssocID="{65B6C3B8-A180-44F0-BA42-CE7938580BD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B1D9AD2-4967-45A7-9666-88C9AC0725F2}" type="pres">
      <dgm:prSet presAssocID="{366A746B-460C-449E-B598-6BD9B32F899B}" presName="spacer" presStyleCnt="0"/>
      <dgm:spPr/>
    </dgm:pt>
    <dgm:pt modelId="{05CD8541-FEAA-4C54-AA69-BB5393F0C3A9}" type="pres">
      <dgm:prSet presAssocID="{DC67FBF2-2818-4D95-84FE-196CB758FEC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37F1419-EA21-440D-A619-A90CB02C8217}" type="pres">
      <dgm:prSet presAssocID="{D6E11A3C-A7AF-4BF3-BEB9-CE165599FF0C}" presName="spacer" presStyleCnt="0"/>
      <dgm:spPr/>
    </dgm:pt>
    <dgm:pt modelId="{0D9E94DD-F9C1-4FD2-9A87-9C52B17B6928}" type="pres">
      <dgm:prSet presAssocID="{CFC3EFBD-E3D6-4047-B2F9-E0EE3921557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58CC394-675F-47FE-BAE0-3C2B3C5F546B}" type="pres">
      <dgm:prSet presAssocID="{32FA640F-0B12-4B4C-8470-5330D698417B}" presName="spacer" presStyleCnt="0"/>
      <dgm:spPr/>
    </dgm:pt>
    <dgm:pt modelId="{320EAA57-5CE0-4685-B8D7-0FA605B7DF4C}" type="pres">
      <dgm:prSet presAssocID="{CB401EED-A2ED-47C8-A118-595E015DA06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929CFCA-184E-401D-8E1A-08B555C010F2}" type="pres">
      <dgm:prSet presAssocID="{BA944023-F64E-4E3B-8079-4401275A50B5}" presName="spacer" presStyleCnt="0"/>
      <dgm:spPr/>
    </dgm:pt>
    <dgm:pt modelId="{29533772-9242-47D9-960A-0E88903733AB}" type="pres">
      <dgm:prSet presAssocID="{18068934-FAE4-4046-9F2E-8019DAE8A26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2877C0E-C2FB-42F4-A231-EEB53A32C125}" type="pres">
      <dgm:prSet presAssocID="{1BDADB1B-F5D6-49E0-8BE4-521C82747815}" presName="spacer" presStyleCnt="0"/>
      <dgm:spPr/>
    </dgm:pt>
    <dgm:pt modelId="{FE95D334-B330-4601-AD3A-6C431C28822B}" type="pres">
      <dgm:prSet presAssocID="{C33E8CC2-CAE8-43EF-AF8E-C128C47A44E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B8A2A03-403B-4060-9E54-1405B9DCA65C}" type="presOf" srcId="{9778933F-8F74-4F4D-AC15-0A69BE2FECA5}" destId="{950EC50A-2230-4ACA-8DAE-9B2E91E19B3B}" srcOrd="0" destOrd="0" presId="urn:microsoft.com/office/officeart/2005/8/layout/vList2"/>
    <dgm:cxn modelId="{7AD8D50C-F0CB-4251-9ABA-C5A71EC41073}" srcId="{9778933F-8F74-4F4D-AC15-0A69BE2FECA5}" destId="{65B6C3B8-A180-44F0-BA42-CE7938580BDA}" srcOrd="0" destOrd="0" parTransId="{80653F34-52E7-4947-A406-1AD5322F2CFA}" sibTransId="{366A746B-460C-449E-B598-6BD9B32F899B}"/>
    <dgm:cxn modelId="{6CC4E117-E478-414E-87DA-499F9CDC467C}" srcId="{9778933F-8F74-4F4D-AC15-0A69BE2FECA5}" destId="{CFC3EFBD-E3D6-4047-B2F9-E0EE39215571}" srcOrd="2" destOrd="0" parTransId="{2F84ADB4-38B6-487F-939C-726D35D262F7}" sibTransId="{32FA640F-0B12-4B4C-8470-5330D698417B}"/>
    <dgm:cxn modelId="{462DFB45-1F84-4B89-84B5-363EC836246E}" srcId="{9778933F-8F74-4F4D-AC15-0A69BE2FECA5}" destId="{CB401EED-A2ED-47C8-A118-595E015DA06B}" srcOrd="3" destOrd="0" parTransId="{B0778D37-1874-4DB1-9C9C-DA2B758ABBD8}" sibTransId="{BA944023-F64E-4E3B-8079-4401275A50B5}"/>
    <dgm:cxn modelId="{2CFCD0A4-7E43-468A-8AB9-AA1A97D273B4}" type="presOf" srcId="{CB401EED-A2ED-47C8-A118-595E015DA06B}" destId="{320EAA57-5CE0-4685-B8D7-0FA605B7DF4C}" srcOrd="0" destOrd="0" presId="urn:microsoft.com/office/officeart/2005/8/layout/vList2"/>
    <dgm:cxn modelId="{BD9272A9-948D-4E2D-B077-0A2FD04E8B9C}" srcId="{9778933F-8F74-4F4D-AC15-0A69BE2FECA5}" destId="{18068934-FAE4-4046-9F2E-8019DAE8A269}" srcOrd="4" destOrd="0" parTransId="{0EB31330-50B0-496F-96C2-007ABE0509F0}" sibTransId="{1BDADB1B-F5D6-49E0-8BE4-521C82747815}"/>
    <dgm:cxn modelId="{E64294B0-5670-4819-B0E8-85BEBE3397AC}" type="presOf" srcId="{65B6C3B8-A180-44F0-BA42-CE7938580BDA}" destId="{F7D8FC1C-E41D-4525-83BE-165069FDD9C8}" srcOrd="0" destOrd="0" presId="urn:microsoft.com/office/officeart/2005/8/layout/vList2"/>
    <dgm:cxn modelId="{56AFCAB1-45FB-4D20-8FBC-64BF7A3A58EE}" type="presOf" srcId="{18068934-FAE4-4046-9F2E-8019DAE8A269}" destId="{29533772-9242-47D9-960A-0E88903733AB}" srcOrd="0" destOrd="0" presId="urn:microsoft.com/office/officeart/2005/8/layout/vList2"/>
    <dgm:cxn modelId="{199D7CB9-6434-423C-A3F2-DD6F60E180FA}" srcId="{9778933F-8F74-4F4D-AC15-0A69BE2FECA5}" destId="{DC67FBF2-2818-4D95-84FE-196CB758FEC3}" srcOrd="1" destOrd="0" parTransId="{489A2732-A1C6-462A-8C18-0CD204DDF791}" sibTransId="{D6E11A3C-A7AF-4BF3-BEB9-CE165599FF0C}"/>
    <dgm:cxn modelId="{9A3EE9C4-3786-4CCA-9D0F-A6DC4263990C}" type="presOf" srcId="{CFC3EFBD-E3D6-4047-B2F9-E0EE39215571}" destId="{0D9E94DD-F9C1-4FD2-9A87-9C52B17B6928}" srcOrd="0" destOrd="0" presId="urn:microsoft.com/office/officeart/2005/8/layout/vList2"/>
    <dgm:cxn modelId="{1517D1DB-4367-49CB-A398-C01F41B4DDB8}" type="presOf" srcId="{C33E8CC2-CAE8-43EF-AF8E-C128C47A44E9}" destId="{FE95D334-B330-4601-AD3A-6C431C28822B}" srcOrd="0" destOrd="0" presId="urn:microsoft.com/office/officeart/2005/8/layout/vList2"/>
    <dgm:cxn modelId="{46D5D1F3-DAB7-4D07-9686-48869CFF8E53}" srcId="{9778933F-8F74-4F4D-AC15-0A69BE2FECA5}" destId="{C33E8CC2-CAE8-43EF-AF8E-C128C47A44E9}" srcOrd="5" destOrd="0" parTransId="{E38A7A5A-967B-4C71-8DE0-70BD98B46633}" sibTransId="{F829BB6A-09AC-4F8B-8A01-86AA1D1AA24B}"/>
    <dgm:cxn modelId="{233556F8-7C58-4E2D-BA19-5C3A53090324}" type="presOf" srcId="{DC67FBF2-2818-4D95-84FE-196CB758FEC3}" destId="{05CD8541-FEAA-4C54-AA69-BB5393F0C3A9}" srcOrd="0" destOrd="0" presId="urn:microsoft.com/office/officeart/2005/8/layout/vList2"/>
    <dgm:cxn modelId="{5A424C6A-B9FB-425B-AD76-A80C3A5F323E}" type="presParOf" srcId="{950EC50A-2230-4ACA-8DAE-9B2E91E19B3B}" destId="{F7D8FC1C-E41D-4525-83BE-165069FDD9C8}" srcOrd="0" destOrd="0" presId="urn:microsoft.com/office/officeart/2005/8/layout/vList2"/>
    <dgm:cxn modelId="{BCD2E03E-B362-4691-9E6C-7325426C45E5}" type="presParOf" srcId="{950EC50A-2230-4ACA-8DAE-9B2E91E19B3B}" destId="{AB1D9AD2-4967-45A7-9666-88C9AC0725F2}" srcOrd="1" destOrd="0" presId="urn:microsoft.com/office/officeart/2005/8/layout/vList2"/>
    <dgm:cxn modelId="{C524546C-AE79-4C80-A6C1-E2C44BAD2086}" type="presParOf" srcId="{950EC50A-2230-4ACA-8DAE-9B2E91E19B3B}" destId="{05CD8541-FEAA-4C54-AA69-BB5393F0C3A9}" srcOrd="2" destOrd="0" presId="urn:microsoft.com/office/officeart/2005/8/layout/vList2"/>
    <dgm:cxn modelId="{B66BF354-B092-4997-B617-BC96A03706EB}" type="presParOf" srcId="{950EC50A-2230-4ACA-8DAE-9B2E91E19B3B}" destId="{037F1419-EA21-440D-A619-A90CB02C8217}" srcOrd="3" destOrd="0" presId="urn:microsoft.com/office/officeart/2005/8/layout/vList2"/>
    <dgm:cxn modelId="{55880063-003E-4BD2-8DC6-2D1489B1C45E}" type="presParOf" srcId="{950EC50A-2230-4ACA-8DAE-9B2E91E19B3B}" destId="{0D9E94DD-F9C1-4FD2-9A87-9C52B17B6928}" srcOrd="4" destOrd="0" presId="urn:microsoft.com/office/officeart/2005/8/layout/vList2"/>
    <dgm:cxn modelId="{0983FEB4-E33A-4EFB-B6ED-725D62059709}" type="presParOf" srcId="{950EC50A-2230-4ACA-8DAE-9B2E91E19B3B}" destId="{F58CC394-675F-47FE-BAE0-3C2B3C5F546B}" srcOrd="5" destOrd="0" presId="urn:microsoft.com/office/officeart/2005/8/layout/vList2"/>
    <dgm:cxn modelId="{035242B8-E25A-4B37-95C9-CEF5C0F484AA}" type="presParOf" srcId="{950EC50A-2230-4ACA-8DAE-9B2E91E19B3B}" destId="{320EAA57-5CE0-4685-B8D7-0FA605B7DF4C}" srcOrd="6" destOrd="0" presId="urn:microsoft.com/office/officeart/2005/8/layout/vList2"/>
    <dgm:cxn modelId="{63FF9D56-20B0-45F4-A4D8-365411394EBF}" type="presParOf" srcId="{950EC50A-2230-4ACA-8DAE-9B2E91E19B3B}" destId="{6929CFCA-184E-401D-8E1A-08B555C010F2}" srcOrd="7" destOrd="0" presId="urn:microsoft.com/office/officeart/2005/8/layout/vList2"/>
    <dgm:cxn modelId="{D2B39BD6-31C1-4F79-B3E0-2C3BD409E215}" type="presParOf" srcId="{950EC50A-2230-4ACA-8DAE-9B2E91E19B3B}" destId="{29533772-9242-47D9-960A-0E88903733AB}" srcOrd="8" destOrd="0" presId="urn:microsoft.com/office/officeart/2005/8/layout/vList2"/>
    <dgm:cxn modelId="{D4DDBA95-7FFD-4ACD-AF08-60A13E904B7F}" type="presParOf" srcId="{950EC50A-2230-4ACA-8DAE-9B2E91E19B3B}" destId="{72877C0E-C2FB-42F4-A231-EEB53A32C125}" srcOrd="9" destOrd="0" presId="urn:microsoft.com/office/officeart/2005/8/layout/vList2"/>
    <dgm:cxn modelId="{D81F1C79-BAA8-4802-90BA-1997718203FA}" type="presParOf" srcId="{950EC50A-2230-4ACA-8DAE-9B2E91E19B3B}" destId="{FE95D334-B330-4601-AD3A-6C431C28822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4A2BD6-F618-426D-8D2F-DF77D47DFC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B6C7F1-C554-4FC6-9EEC-1157914A51AC}">
      <dgm:prSet custT="1"/>
      <dgm:spPr/>
      <dgm:t>
        <a:bodyPr/>
        <a:lstStyle/>
        <a:p>
          <a:r>
            <a:rPr lang="pl-PL" sz="2800" b="0" i="0" baseline="0" dirty="0"/>
            <a:t>44 </a:t>
          </a:r>
          <a:r>
            <a:rPr lang="en-US" sz="2800" b="0" i="0" baseline="0" dirty="0" err="1"/>
            <a:t>Kwestionariusz</a:t>
          </a:r>
          <a:r>
            <a:rPr lang="pl-PL" sz="2800" b="0" i="0" baseline="0" dirty="0"/>
            <a:t>e</a:t>
          </a:r>
          <a:r>
            <a:rPr lang="en-US" sz="2800" b="0" i="0" baseline="0" dirty="0"/>
            <a:t> </a:t>
          </a:r>
          <a:r>
            <a:rPr lang="en-US" sz="2800" b="0" i="0" baseline="0" dirty="0" err="1"/>
            <a:t>autorefleksji</a:t>
          </a:r>
          <a:r>
            <a:rPr lang="en-US" sz="2800" b="0" i="0" baseline="0" dirty="0"/>
            <a:t> </a:t>
          </a:r>
          <a:endParaRPr lang="en-US" sz="2800" dirty="0"/>
        </a:p>
      </dgm:t>
    </dgm:pt>
    <dgm:pt modelId="{B7E01AD9-E662-49CD-878B-823D6A39556C}" type="parTrans" cxnId="{4D09EDBE-1EE2-44E4-A9E9-250FEA492697}">
      <dgm:prSet/>
      <dgm:spPr/>
      <dgm:t>
        <a:bodyPr/>
        <a:lstStyle/>
        <a:p>
          <a:endParaRPr lang="en-US"/>
        </a:p>
      </dgm:t>
    </dgm:pt>
    <dgm:pt modelId="{2734E67D-75CD-4279-81A8-2B9E3D27A330}" type="sibTrans" cxnId="{4D09EDBE-1EE2-44E4-A9E9-250FEA492697}">
      <dgm:prSet/>
      <dgm:spPr/>
      <dgm:t>
        <a:bodyPr/>
        <a:lstStyle/>
        <a:p>
          <a:endParaRPr lang="en-US"/>
        </a:p>
      </dgm:t>
    </dgm:pt>
    <dgm:pt modelId="{6E007B73-DEA7-4298-A1BA-6ABB7E236E5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b="0" i="0" baseline="0" dirty="0"/>
            <a:t>10 </a:t>
          </a:r>
          <a:r>
            <a:rPr lang="en-US" sz="2800" b="0" i="0" baseline="0" dirty="0" err="1"/>
            <a:t>telef</a:t>
          </a:r>
          <a:r>
            <a:rPr lang="pl-PL" sz="2800" b="0" i="0" baseline="0" dirty="0" err="1"/>
            <a:t>onicznych</a:t>
          </a:r>
          <a:r>
            <a:rPr lang="en-US" sz="2800" b="0" i="0" baseline="0" dirty="0"/>
            <a:t> </a:t>
          </a:r>
          <a:r>
            <a:rPr lang="en-US" sz="2800" b="0" i="0" baseline="0" dirty="0" err="1"/>
            <a:t>pogłębion</a:t>
          </a:r>
          <a:r>
            <a:rPr lang="pl-PL" sz="2800" b="0" i="0" baseline="0" dirty="0" err="1"/>
            <a:t>ych</a:t>
          </a:r>
          <a:r>
            <a:rPr lang="pl-PL" sz="2800" b="0" i="0" baseline="0" dirty="0"/>
            <a:t> </a:t>
          </a:r>
          <a:r>
            <a:rPr lang="en-US" sz="2800" b="0" i="0" baseline="0" dirty="0" err="1"/>
            <a:t>wywiad</a:t>
          </a:r>
          <a:r>
            <a:rPr lang="pl-PL" sz="2800" b="0" i="0" baseline="0" dirty="0"/>
            <a:t>ów</a:t>
          </a:r>
          <a:r>
            <a:rPr lang="en-US" sz="2800" b="0" i="0" baseline="0" dirty="0"/>
            <a:t> </a:t>
          </a:r>
          <a:r>
            <a:rPr lang="en-US" sz="2800" b="0" i="0" baseline="0" dirty="0" err="1"/>
            <a:t>indywid</a:t>
          </a:r>
          <a:r>
            <a:rPr lang="pl-PL" sz="2800" b="0" i="0" baseline="0" dirty="0" err="1"/>
            <a:t>ualnych</a:t>
          </a:r>
          <a:endParaRPr lang="en-US" sz="2800" dirty="0"/>
        </a:p>
        <a:p>
          <a:pPr marL="0"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dirty="0"/>
        </a:p>
      </dgm:t>
    </dgm:pt>
    <dgm:pt modelId="{FF50818C-A5B2-478B-86EF-46DC44378DFA}" type="parTrans" cxnId="{2018F677-F070-436A-8306-05AD45D762C3}">
      <dgm:prSet/>
      <dgm:spPr/>
      <dgm:t>
        <a:bodyPr/>
        <a:lstStyle/>
        <a:p>
          <a:endParaRPr lang="en-US"/>
        </a:p>
      </dgm:t>
    </dgm:pt>
    <dgm:pt modelId="{7AF53233-58F8-46A5-B27F-6B12830A37EF}" type="sibTrans" cxnId="{2018F677-F070-436A-8306-05AD45D762C3}">
      <dgm:prSet/>
      <dgm:spPr/>
      <dgm:t>
        <a:bodyPr/>
        <a:lstStyle/>
        <a:p>
          <a:endParaRPr lang="en-US"/>
        </a:p>
      </dgm:t>
    </dgm:pt>
    <dgm:pt modelId="{5F601BBD-C906-41C1-8B7A-632BB9423BAE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b="0" i="0" baseline="0" dirty="0"/>
            <a:t>11</a:t>
          </a:r>
          <a:r>
            <a:rPr lang="en-US" sz="2800" b="0" i="0" baseline="0" dirty="0"/>
            <a:t> </a:t>
          </a:r>
          <a:r>
            <a:rPr lang="en-US" sz="2800" b="0" i="0" baseline="0" dirty="0" err="1"/>
            <a:t>obserwacji</a:t>
          </a:r>
          <a:r>
            <a:rPr lang="en-US" sz="2800" b="0" i="0" baseline="0" dirty="0"/>
            <a:t> </a:t>
          </a:r>
          <a:r>
            <a:rPr lang="en-US" sz="2800" b="0" i="0" baseline="0" dirty="0" err="1"/>
            <a:t>lekcji</a:t>
          </a:r>
          <a:endParaRPr lang="en-US" sz="2800" dirty="0"/>
        </a:p>
      </dgm:t>
    </dgm:pt>
    <dgm:pt modelId="{97706825-EECB-4CEE-85CF-A74DFE050F2F}" type="parTrans" cxnId="{FE72A6B7-8A23-4BBC-83BE-6147B2D21B7B}">
      <dgm:prSet/>
      <dgm:spPr/>
      <dgm:t>
        <a:bodyPr/>
        <a:lstStyle/>
        <a:p>
          <a:endParaRPr lang="en-US"/>
        </a:p>
      </dgm:t>
    </dgm:pt>
    <dgm:pt modelId="{7E6DE0E7-AB86-4FC8-9E5E-69B437EE2BB8}" type="sibTrans" cxnId="{FE72A6B7-8A23-4BBC-83BE-6147B2D21B7B}">
      <dgm:prSet/>
      <dgm:spPr/>
      <dgm:t>
        <a:bodyPr/>
        <a:lstStyle/>
        <a:p>
          <a:endParaRPr lang="en-US"/>
        </a:p>
      </dgm:t>
    </dgm:pt>
    <dgm:pt modelId="{75FC1D2E-5916-478B-A3F0-5F2BD150F54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0" i="0" baseline="0" dirty="0" err="1"/>
            <a:t>wywiad</a:t>
          </a:r>
          <a:r>
            <a:rPr lang="en-US" sz="3200" b="0" i="0" baseline="0" dirty="0"/>
            <a:t> </a:t>
          </a:r>
          <a:r>
            <a:rPr lang="en-US" sz="3200" b="0" i="0" baseline="0" dirty="0" err="1"/>
            <a:t>grupow</a:t>
          </a:r>
          <a:r>
            <a:rPr lang="pl-PL" sz="3200" dirty="0"/>
            <a:t>y</a:t>
          </a:r>
          <a:r>
            <a:rPr lang="en-US" sz="3200" b="0" i="0" baseline="0" dirty="0"/>
            <a:t> </a:t>
          </a:r>
          <a:endParaRPr lang="en-US" sz="3200" dirty="0"/>
        </a:p>
        <a:p>
          <a:endParaRPr lang="en-US" sz="2100" dirty="0"/>
        </a:p>
      </dgm:t>
    </dgm:pt>
    <dgm:pt modelId="{B752887C-508A-484B-900C-AB85C795E840}" type="parTrans" cxnId="{B9E1C0BF-7822-4295-B488-8F1A1BCD7125}">
      <dgm:prSet/>
      <dgm:spPr/>
      <dgm:t>
        <a:bodyPr/>
        <a:lstStyle/>
        <a:p>
          <a:endParaRPr lang="en-US"/>
        </a:p>
      </dgm:t>
    </dgm:pt>
    <dgm:pt modelId="{FB46DCE8-C357-4CB2-9660-9CBABC5AAA36}" type="sibTrans" cxnId="{B9E1C0BF-7822-4295-B488-8F1A1BCD7125}">
      <dgm:prSet/>
      <dgm:spPr/>
      <dgm:t>
        <a:bodyPr/>
        <a:lstStyle/>
        <a:p>
          <a:endParaRPr lang="en-US"/>
        </a:p>
      </dgm:t>
    </dgm:pt>
    <dgm:pt modelId="{61E81E60-569F-4FDD-8A09-C6D80DBC2C60}" type="pres">
      <dgm:prSet presAssocID="{BA4A2BD6-F618-426D-8D2F-DF77D47DFC65}" presName="linear" presStyleCnt="0">
        <dgm:presLayoutVars>
          <dgm:animLvl val="lvl"/>
          <dgm:resizeHandles val="exact"/>
        </dgm:presLayoutVars>
      </dgm:prSet>
      <dgm:spPr/>
    </dgm:pt>
    <dgm:pt modelId="{30934183-6FE5-4DD0-8BD5-6CA98C4E999E}" type="pres">
      <dgm:prSet presAssocID="{6DB6C7F1-C554-4FC6-9EEC-1157914A51A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3232453-69EA-47C4-B4CA-BA1A9D6114EB}" type="pres">
      <dgm:prSet presAssocID="{2734E67D-75CD-4279-81A8-2B9E3D27A330}" presName="spacer" presStyleCnt="0"/>
      <dgm:spPr/>
    </dgm:pt>
    <dgm:pt modelId="{4C5B7FE2-6C52-4A62-96C2-1F1997ADF907}" type="pres">
      <dgm:prSet presAssocID="{6E007B73-DEA7-4298-A1BA-6ABB7E236E5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8FEB209-425C-4C34-A061-F2C47D6B8735}" type="pres">
      <dgm:prSet presAssocID="{7AF53233-58F8-46A5-B27F-6B12830A37EF}" presName="spacer" presStyleCnt="0"/>
      <dgm:spPr/>
    </dgm:pt>
    <dgm:pt modelId="{29DA8451-44C8-4CFD-BA3C-2F87377E83B5}" type="pres">
      <dgm:prSet presAssocID="{5F601BBD-C906-41C1-8B7A-632BB9423BA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547E39F-0F5C-4889-B679-5C2ACF2C3992}" type="pres">
      <dgm:prSet presAssocID="{7E6DE0E7-AB86-4FC8-9E5E-69B437EE2BB8}" presName="spacer" presStyleCnt="0"/>
      <dgm:spPr/>
    </dgm:pt>
    <dgm:pt modelId="{CB95AF4E-3611-48A2-BD10-3D21D1609AD4}" type="pres">
      <dgm:prSet presAssocID="{75FC1D2E-5916-478B-A3F0-5F2BD150F54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ED74713-B71E-4C53-8503-23DB4DBBBE77}" type="presOf" srcId="{6DB6C7F1-C554-4FC6-9EEC-1157914A51AC}" destId="{30934183-6FE5-4DD0-8BD5-6CA98C4E999E}" srcOrd="0" destOrd="0" presId="urn:microsoft.com/office/officeart/2005/8/layout/vList2"/>
    <dgm:cxn modelId="{45CD6B42-2C52-43C8-BC66-87D989700A95}" type="presOf" srcId="{6E007B73-DEA7-4298-A1BA-6ABB7E236E50}" destId="{4C5B7FE2-6C52-4A62-96C2-1F1997ADF907}" srcOrd="0" destOrd="0" presId="urn:microsoft.com/office/officeart/2005/8/layout/vList2"/>
    <dgm:cxn modelId="{67CC7876-7822-459E-876E-5D8EC946D854}" type="presOf" srcId="{75FC1D2E-5916-478B-A3F0-5F2BD150F548}" destId="{CB95AF4E-3611-48A2-BD10-3D21D1609AD4}" srcOrd="0" destOrd="0" presId="urn:microsoft.com/office/officeart/2005/8/layout/vList2"/>
    <dgm:cxn modelId="{2018F677-F070-436A-8306-05AD45D762C3}" srcId="{BA4A2BD6-F618-426D-8D2F-DF77D47DFC65}" destId="{6E007B73-DEA7-4298-A1BA-6ABB7E236E50}" srcOrd="1" destOrd="0" parTransId="{FF50818C-A5B2-478B-86EF-46DC44378DFA}" sibTransId="{7AF53233-58F8-46A5-B27F-6B12830A37EF}"/>
    <dgm:cxn modelId="{FE72A6B7-8A23-4BBC-83BE-6147B2D21B7B}" srcId="{BA4A2BD6-F618-426D-8D2F-DF77D47DFC65}" destId="{5F601BBD-C906-41C1-8B7A-632BB9423BAE}" srcOrd="2" destOrd="0" parTransId="{97706825-EECB-4CEE-85CF-A74DFE050F2F}" sibTransId="{7E6DE0E7-AB86-4FC8-9E5E-69B437EE2BB8}"/>
    <dgm:cxn modelId="{0C8CC2B7-9DFE-4453-813B-9B864019E79B}" type="presOf" srcId="{BA4A2BD6-F618-426D-8D2F-DF77D47DFC65}" destId="{61E81E60-569F-4FDD-8A09-C6D80DBC2C60}" srcOrd="0" destOrd="0" presId="urn:microsoft.com/office/officeart/2005/8/layout/vList2"/>
    <dgm:cxn modelId="{4D09EDBE-1EE2-44E4-A9E9-250FEA492697}" srcId="{BA4A2BD6-F618-426D-8D2F-DF77D47DFC65}" destId="{6DB6C7F1-C554-4FC6-9EEC-1157914A51AC}" srcOrd="0" destOrd="0" parTransId="{B7E01AD9-E662-49CD-878B-823D6A39556C}" sibTransId="{2734E67D-75CD-4279-81A8-2B9E3D27A330}"/>
    <dgm:cxn modelId="{B9E1C0BF-7822-4295-B488-8F1A1BCD7125}" srcId="{BA4A2BD6-F618-426D-8D2F-DF77D47DFC65}" destId="{75FC1D2E-5916-478B-A3F0-5F2BD150F548}" srcOrd="3" destOrd="0" parTransId="{B752887C-508A-484B-900C-AB85C795E840}" sibTransId="{FB46DCE8-C357-4CB2-9660-9CBABC5AAA36}"/>
    <dgm:cxn modelId="{523A44CB-4CAA-4320-B686-A326624CC3B8}" type="presOf" srcId="{5F601BBD-C906-41C1-8B7A-632BB9423BAE}" destId="{29DA8451-44C8-4CFD-BA3C-2F87377E83B5}" srcOrd="0" destOrd="0" presId="urn:microsoft.com/office/officeart/2005/8/layout/vList2"/>
    <dgm:cxn modelId="{9E52CAF4-AA3E-46F0-B7FF-E0D9BC19254F}" type="presParOf" srcId="{61E81E60-569F-4FDD-8A09-C6D80DBC2C60}" destId="{30934183-6FE5-4DD0-8BD5-6CA98C4E999E}" srcOrd="0" destOrd="0" presId="urn:microsoft.com/office/officeart/2005/8/layout/vList2"/>
    <dgm:cxn modelId="{9BAE1EDE-3749-4AAC-B789-1B9F42246B34}" type="presParOf" srcId="{61E81E60-569F-4FDD-8A09-C6D80DBC2C60}" destId="{63232453-69EA-47C4-B4CA-BA1A9D6114EB}" srcOrd="1" destOrd="0" presId="urn:microsoft.com/office/officeart/2005/8/layout/vList2"/>
    <dgm:cxn modelId="{2D6AD41C-31A6-4817-AB5F-5C7B97FA2603}" type="presParOf" srcId="{61E81E60-569F-4FDD-8A09-C6D80DBC2C60}" destId="{4C5B7FE2-6C52-4A62-96C2-1F1997ADF907}" srcOrd="2" destOrd="0" presId="urn:microsoft.com/office/officeart/2005/8/layout/vList2"/>
    <dgm:cxn modelId="{698011CF-32CC-4EB5-8112-165F77858E36}" type="presParOf" srcId="{61E81E60-569F-4FDD-8A09-C6D80DBC2C60}" destId="{38FEB209-425C-4C34-A061-F2C47D6B8735}" srcOrd="3" destOrd="0" presId="urn:microsoft.com/office/officeart/2005/8/layout/vList2"/>
    <dgm:cxn modelId="{C33F00E8-743A-44CB-971A-428A988799B9}" type="presParOf" srcId="{61E81E60-569F-4FDD-8A09-C6D80DBC2C60}" destId="{29DA8451-44C8-4CFD-BA3C-2F87377E83B5}" srcOrd="4" destOrd="0" presId="urn:microsoft.com/office/officeart/2005/8/layout/vList2"/>
    <dgm:cxn modelId="{DB08A1A8-75E7-4731-89A4-E63DA38A5567}" type="presParOf" srcId="{61E81E60-569F-4FDD-8A09-C6D80DBC2C60}" destId="{8547E39F-0F5C-4889-B679-5C2ACF2C3992}" srcOrd="5" destOrd="0" presId="urn:microsoft.com/office/officeart/2005/8/layout/vList2"/>
    <dgm:cxn modelId="{ED9563A4-77FB-43DF-AD82-2E6BAAA7DC0A}" type="presParOf" srcId="{61E81E60-569F-4FDD-8A09-C6D80DBC2C60}" destId="{CB95AF4E-3611-48A2-BD10-3D21D1609A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45F92-CB8A-4AAD-B448-73C66D409445}">
      <dsp:nvSpPr>
        <dsp:cNvPr id="0" name=""/>
        <dsp:cNvSpPr/>
      </dsp:nvSpPr>
      <dsp:spPr>
        <a:xfrm>
          <a:off x="0" y="482"/>
          <a:ext cx="10972799" cy="11286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4800C0-87FF-4309-BFE4-F19CD476B481}">
      <dsp:nvSpPr>
        <dsp:cNvPr id="0" name=""/>
        <dsp:cNvSpPr/>
      </dsp:nvSpPr>
      <dsp:spPr>
        <a:xfrm>
          <a:off x="341420" y="254431"/>
          <a:ext cx="620765" cy="6207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4FE03-ADB5-4FCC-8C03-7195E029EB6E}">
      <dsp:nvSpPr>
        <dsp:cNvPr id="0" name=""/>
        <dsp:cNvSpPr/>
      </dsp:nvSpPr>
      <dsp:spPr>
        <a:xfrm>
          <a:off x="1303606" y="482"/>
          <a:ext cx="9669192" cy="11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50" tIns="119450" rIns="119450" bIns="1194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1.Ocena </a:t>
          </a:r>
          <a:r>
            <a:rPr lang="en-US" sz="2500" kern="1200" dirty="0" err="1"/>
            <a:t>realizacji</a:t>
          </a:r>
          <a:r>
            <a:rPr lang="en-US" sz="2500" kern="1200" dirty="0"/>
            <a:t> </a:t>
          </a:r>
          <a:r>
            <a:rPr lang="en-US" sz="2500" kern="1200" dirty="0" err="1"/>
            <a:t>działań</a:t>
          </a:r>
          <a:r>
            <a:rPr lang="en-US" sz="2500" kern="1200" dirty="0"/>
            <a:t> </a:t>
          </a:r>
          <a:r>
            <a:rPr lang="en-US" sz="2500" kern="1200" dirty="0" err="1"/>
            <a:t>projektu</a:t>
          </a:r>
          <a:r>
            <a:rPr lang="en-US" sz="2500" kern="1200" dirty="0"/>
            <a:t> </a:t>
          </a:r>
          <a:r>
            <a:rPr lang="en-US" sz="2500" kern="1200" dirty="0" err="1"/>
            <a:t>oraz</a:t>
          </a:r>
          <a:r>
            <a:rPr lang="en-US" sz="2500" kern="1200" dirty="0"/>
            <a:t> </a:t>
          </a:r>
          <a:r>
            <a:rPr lang="en-US" sz="2500" kern="1200" dirty="0" err="1"/>
            <a:t>stopnia</a:t>
          </a:r>
          <a:r>
            <a:rPr lang="en-US" sz="2500" kern="1200" dirty="0"/>
            <a:t>, w </a:t>
          </a:r>
          <a:r>
            <a:rPr lang="en-US" sz="2500" kern="1200" dirty="0" err="1"/>
            <a:t>jakim</a:t>
          </a:r>
          <a:r>
            <a:rPr lang="en-US" sz="2500" kern="1200" dirty="0"/>
            <a:t> </a:t>
          </a:r>
          <a:r>
            <a:rPr lang="en-US" sz="2500" kern="1200" dirty="0" err="1"/>
            <a:t>udało</a:t>
          </a:r>
          <a:r>
            <a:rPr lang="en-US" sz="2500" kern="1200" dirty="0"/>
            <a:t> </a:t>
          </a:r>
          <a:r>
            <a:rPr lang="en-US" sz="2500" kern="1200" dirty="0" err="1"/>
            <a:t>się</a:t>
          </a:r>
          <a:r>
            <a:rPr lang="en-US" sz="2500" kern="1200" dirty="0"/>
            <a:t> </a:t>
          </a:r>
          <a:r>
            <a:rPr lang="en-US" sz="2500" kern="1200" dirty="0" err="1"/>
            <a:t>osiągnąć</a:t>
          </a:r>
          <a:r>
            <a:rPr lang="en-US" sz="2500" kern="1200" dirty="0"/>
            <a:t> </a:t>
          </a:r>
          <a:r>
            <a:rPr lang="en-US" sz="2500" kern="1200" dirty="0" err="1"/>
            <a:t>zakładane</a:t>
          </a:r>
          <a:r>
            <a:rPr lang="en-US" sz="2500" kern="1200" dirty="0"/>
            <a:t> </a:t>
          </a:r>
          <a:r>
            <a:rPr lang="en-US" sz="2500" kern="1200" dirty="0" err="1"/>
            <a:t>cele</a:t>
          </a:r>
          <a:r>
            <a:rPr lang="en-US" sz="2500" kern="1200" dirty="0"/>
            <a:t> </a:t>
          </a:r>
          <a:r>
            <a:rPr lang="en-US" sz="2500" kern="1200" dirty="0" err="1"/>
            <a:t>i</a:t>
          </a:r>
          <a:r>
            <a:rPr lang="en-US" sz="2500" kern="1200" dirty="0"/>
            <a:t> </a:t>
          </a:r>
          <a:r>
            <a:rPr lang="en-US" sz="2500" kern="1200" dirty="0" err="1"/>
            <a:t>rezultaty</a:t>
          </a:r>
          <a:r>
            <a:rPr lang="en-US" sz="2500" kern="1200" dirty="0"/>
            <a:t> </a:t>
          </a:r>
        </a:p>
      </dsp:txBody>
      <dsp:txXfrm>
        <a:off x="1303606" y="482"/>
        <a:ext cx="9669192" cy="1128663"/>
      </dsp:txXfrm>
    </dsp:sp>
    <dsp:sp modelId="{DF3D9121-A8C8-40CF-8CBB-6116E1B5F60A}">
      <dsp:nvSpPr>
        <dsp:cNvPr id="0" name=""/>
        <dsp:cNvSpPr/>
      </dsp:nvSpPr>
      <dsp:spPr>
        <a:xfrm>
          <a:off x="0" y="1411312"/>
          <a:ext cx="10972799" cy="11286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AE7AA-1945-46ED-A139-7C3578BBD67C}">
      <dsp:nvSpPr>
        <dsp:cNvPr id="0" name=""/>
        <dsp:cNvSpPr/>
      </dsp:nvSpPr>
      <dsp:spPr>
        <a:xfrm>
          <a:off x="341420" y="1665261"/>
          <a:ext cx="620765" cy="6207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09DD9-5705-4671-9FF2-367CDE704CEE}">
      <dsp:nvSpPr>
        <dsp:cNvPr id="0" name=""/>
        <dsp:cNvSpPr/>
      </dsp:nvSpPr>
      <dsp:spPr>
        <a:xfrm>
          <a:off x="1303606" y="1411312"/>
          <a:ext cx="9669192" cy="11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50" tIns="119450" rIns="119450" bIns="1194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2.Ocena założeń projektu przyjętych na etapie planowania projektu, w stosunku do faktycznej realizacji. </a:t>
          </a:r>
        </a:p>
      </dsp:txBody>
      <dsp:txXfrm>
        <a:off x="1303606" y="1411312"/>
        <a:ext cx="9669192" cy="1128663"/>
      </dsp:txXfrm>
    </dsp:sp>
    <dsp:sp modelId="{F286142B-6BAF-44F5-B913-67B2B694F78A}">
      <dsp:nvSpPr>
        <dsp:cNvPr id="0" name=""/>
        <dsp:cNvSpPr/>
      </dsp:nvSpPr>
      <dsp:spPr>
        <a:xfrm>
          <a:off x="0" y="2822141"/>
          <a:ext cx="10972799" cy="1128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838388-4C07-48D9-A666-B12ED86A7EFF}">
      <dsp:nvSpPr>
        <dsp:cNvPr id="0" name=""/>
        <dsp:cNvSpPr/>
      </dsp:nvSpPr>
      <dsp:spPr>
        <a:xfrm>
          <a:off x="341420" y="3076091"/>
          <a:ext cx="620765" cy="6207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948C8-A1DE-461F-8A5A-014A90C348AF}">
      <dsp:nvSpPr>
        <dsp:cNvPr id="0" name=""/>
        <dsp:cNvSpPr/>
      </dsp:nvSpPr>
      <dsp:spPr>
        <a:xfrm>
          <a:off x="1303606" y="2822141"/>
          <a:ext cx="9669192" cy="11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50" tIns="119450" rIns="119450" bIns="1194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3.Wskazanie propozycji ewentualnych modyfikacji realizacji projektu oraz aktualizacji pierwotnych założeń.</a:t>
          </a:r>
        </a:p>
      </dsp:txBody>
      <dsp:txXfrm>
        <a:off x="1303606" y="2822141"/>
        <a:ext cx="9669192" cy="1128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F10EA-5DFF-44E1-AAD9-5608DC35CF63}">
      <dsp:nvSpPr>
        <dsp:cNvPr id="0" name=""/>
        <dsp:cNvSpPr/>
      </dsp:nvSpPr>
      <dsp:spPr>
        <a:xfrm>
          <a:off x="0" y="764"/>
          <a:ext cx="81880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81614-B326-45BB-8FB9-746F1A385C33}">
      <dsp:nvSpPr>
        <dsp:cNvPr id="0" name=""/>
        <dsp:cNvSpPr/>
      </dsp:nvSpPr>
      <dsp:spPr>
        <a:xfrm>
          <a:off x="0" y="764"/>
          <a:ext cx="8188009" cy="1252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 </a:t>
          </a:r>
          <a:r>
            <a:rPr lang="en-US" sz="2500" kern="1200" dirty="0" err="1"/>
            <a:t>jakim</a:t>
          </a:r>
          <a:r>
            <a:rPr lang="en-US" sz="2500" kern="1200" dirty="0"/>
            <a:t> </a:t>
          </a:r>
          <a:r>
            <a:rPr lang="en-US" sz="2500" kern="1200" dirty="0" err="1"/>
            <a:t>zakresie</a:t>
          </a:r>
          <a:r>
            <a:rPr lang="en-US" sz="2500" kern="1200" dirty="0"/>
            <a:t> </a:t>
          </a:r>
          <a:r>
            <a:rPr lang="en-US" sz="2500" kern="1200" dirty="0" err="1"/>
            <a:t>pakiet</a:t>
          </a:r>
          <a:r>
            <a:rPr lang="en-US" sz="2500" kern="1200" dirty="0"/>
            <a:t> </a:t>
          </a:r>
          <a:r>
            <a:rPr lang="en-US" sz="2500" kern="1200" dirty="0" err="1"/>
            <a:t>odpowiada</a:t>
          </a:r>
          <a:r>
            <a:rPr lang="en-US" sz="2500" kern="1200" dirty="0"/>
            <a:t> </a:t>
          </a:r>
          <a:r>
            <a:rPr lang="en-US" sz="2500" kern="1200" dirty="0" err="1"/>
            <a:t>na</a:t>
          </a:r>
          <a:r>
            <a:rPr lang="en-US" sz="2500" kern="1200" dirty="0"/>
            <a:t> </a:t>
          </a:r>
          <a:r>
            <a:rPr lang="en-US" sz="2500" kern="1200" dirty="0" err="1"/>
            <a:t>realne</a:t>
          </a:r>
          <a:r>
            <a:rPr lang="en-US" sz="2500" kern="1200" dirty="0"/>
            <a:t> </a:t>
          </a:r>
          <a:r>
            <a:rPr lang="en-US" sz="2500" kern="1200" dirty="0" err="1"/>
            <a:t>potrzeby</a:t>
          </a:r>
          <a:r>
            <a:rPr lang="en-US" sz="2500" kern="1200" dirty="0"/>
            <a:t> n-li, </a:t>
          </a:r>
          <a:r>
            <a:rPr lang="en-US" sz="2500" kern="1200" dirty="0" err="1"/>
            <a:t>uczniów</a:t>
          </a:r>
          <a:r>
            <a:rPr lang="en-US" sz="2500" kern="1200" dirty="0"/>
            <a:t> </a:t>
          </a:r>
          <a:r>
            <a:rPr lang="en-US" sz="2500" kern="1200" dirty="0" err="1"/>
            <a:t>oraz</a:t>
          </a:r>
          <a:r>
            <a:rPr lang="en-US" sz="2500" kern="1200" dirty="0"/>
            <a:t> </a:t>
          </a:r>
          <a:r>
            <a:rPr lang="en-US" sz="2500" kern="1200" dirty="0" err="1"/>
            <a:t>rodziców</a:t>
          </a:r>
          <a:r>
            <a:rPr lang="en-US" sz="2500" kern="1200" dirty="0"/>
            <a:t> w </a:t>
          </a:r>
          <a:r>
            <a:rPr lang="en-US" sz="2500" kern="1200" dirty="0" err="1"/>
            <a:t>zakresie</a:t>
          </a:r>
          <a:r>
            <a:rPr lang="en-US" sz="2500" kern="1200" dirty="0"/>
            <a:t> </a:t>
          </a:r>
          <a:r>
            <a:rPr lang="en-US" sz="2500" kern="1200" dirty="0" err="1"/>
            <a:t>edukacji</a:t>
          </a:r>
          <a:r>
            <a:rPr lang="en-US" sz="2500" kern="1200" dirty="0"/>
            <a:t> </a:t>
          </a:r>
          <a:r>
            <a:rPr lang="en-US" sz="2500" kern="1200" dirty="0" err="1"/>
            <a:t>finansowej</a:t>
          </a:r>
          <a:r>
            <a:rPr lang="en-US" sz="2500" kern="1200" dirty="0"/>
            <a:t> </a:t>
          </a:r>
          <a:r>
            <a:rPr lang="en-US" sz="2500" kern="1200" dirty="0" err="1"/>
            <a:t>i</a:t>
          </a:r>
          <a:r>
            <a:rPr lang="en-US" sz="2500" kern="1200" dirty="0"/>
            <a:t> </a:t>
          </a:r>
          <a:r>
            <a:rPr lang="en-US" sz="2500" kern="1200" dirty="0" err="1"/>
            <a:t>społecznej</a:t>
          </a:r>
          <a:r>
            <a:rPr lang="en-US" sz="2500" kern="1200" dirty="0"/>
            <a:t> </a:t>
          </a:r>
          <a:r>
            <a:rPr lang="en-US" sz="2500" kern="1200" dirty="0" err="1"/>
            <a:t>najmłodszych</a:t>
          </a:r>
          <a:r>
            <a:rPr lang="en-US" sz="2500" kern="1200" dirty="0"/>
            <a:t>?</a:t>
          </a:r>
        </a:p>
      </dsp:txBody>
      <dsp:txXfrm>
        <a:off x="0" y="764"/>
        <a:ext cx="8188009" cy="1252330"/>
      </dsp:txXfrm>
    </dsp:sp>
    <dsp:sp modelId="{55ED02F8-9497-4894-AEDA-6864BFB869B7}">
      <dsp:nvSpPr>
        <dsp:cNvPr id="0" name=""/>
        <dsp:cNvSpPr/>
      </dsp:nvSpPr>
      <dsp:spPr>
        <a:xfrm>
          <a:off x="0" y="1253094"/>
          <a:ext cx="8188009" cy="0"/>
        </a:xfrm>
        <a:prstGeom prst="lin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DDA5D-D5EB-448F-BD64-8E1739DE745C}">
      <dsp:nvSpPr>
        <dsp:cNvPr id="0" name=""/>
        <dsp:cNvSpPr/>
      </dsp:nvSpPr>
      <dsp:spPr>
        <a:xfrm>
          <a:off x="0" y="1253094"/>
          <a:ext cx="8188009" cy="1252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Jaki wpływ miała praca z pakietem na zmianę metod nauczania i uczenia się, integrowanie matematyki z konkretnym kontekstem działań, organizację zajęć lekcyjnych? </a:t>
          </a:r>
        </a:p>
      </dsp:txBody>
      <dsp:txXfrm>
        <a:off x="0" y="1253094"/>
        <a:ext cx="8188009" cy="1252330"/>
      </dsp:txXfrm>
    </dsp:sp>
    <dsp:sp modelId="{8F865A8B-704D-4915-8B3E-CB2D609D45F5}">
      <dsp:nvSpPr>
        <dsp:cNvPr id="0" name=""/>
        <dsp:cNvSpPr/>
      </dsp:nvSpPr>
      <dsp:spPr>
        <a:xfrm>
          <a:off x="0" y="2505424"/>
          <a:ext cx="8188009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959E6-7E5E-47CE-930E-84A8C2B5FA2E}">
      <dsp:nvSpPr>
        <dsp:cNvPr id="0" name=""/>
        <dsp:cNvSpPr/>
      </dsp:nvSpPr>
      <dsp:spPr>
        <a:xfrm>
          <a:off x="0" y="2505424"/>
          <a:ext cx="8188009" cy="1252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 </a:t>
          </a:r>
          <a:r>
            <a:rPr lang="en-US" sz="2500" kern="1200" dirty="0" err="1"/>
            <a:t>jakim</a:t>
          </a:r>
          <a:r>
            <a:rPr lang="en-US" sz="2500" kern="1200" dirty="0"/>
            <a:t> </a:t>
          </a:r>
          <a:r>
            <a:rPr lang="en-US" sz="2500" kern="1200" dirty="0" err="1"/>
            <a:t>zakresie</a:t>
          </a:r>
          <a:r>
            <a:rPr lang="en-US" sz="2500" kern="1200" dirty="0"/>
            <a:t> </a:t>
          </a:r>
          <a:r>
            <a:rPr lang="en-US" sz="2500" kern="1200" dirty="0" err="1"/>
            <a:t>pakiet</a:t>
          </a:r>
          <a:r>
            <a:rPr lang="en-US" sz="2500" kern="1200" dirty="0"/>
            <a:t> </a:t>
          </a:r>
          <a:r>
            <a:rPr lang="en-US" sz="2500" kern="1200" dirty="0" err="1"/>
            <a:t>znajduje</a:t>
          </a:r>
          <a:r>
            <a:rPr lang="en-US" sz="2500" kern="1200" dirty="0"/>
            <a:t> </a:t>
          </a:r>
          <a:r>
            <a:rPr lang="en-US" sz="2500" kern="1200" dirty="0" err="1"/>
            <a:t>zastosowanie</a:t>
          </a:r>
          <a:r>
            <a:rPr lang="en-US" sz="2500" kern="1200" dirty="0"/>
            <a:t> w </a:t>
          </a:r>
          <a:r>
            <a:rPr lang="en-US" sz="2500" kern="1200" dirty="0" err="1"/>
            <a:t>edukacji</a:t>
          </a:r>
          <a:r>
            <a:rPr lang="en-US" sz="2500" kern="1200" dirty="0"/>
            <a:t> </a:t>
          </a:r>
          <a:r>
            <a:rPr lang="en-US" sz="2500" kern="1200" dirty="0" err="1"/>
            <a:t>dzieci</a:t>
          </a:r>
          <a:r>
            <a:rPr lang="en-US" sz="2500" kern="1200" dirty="0"/>
            <a:t> w </a:t>
          </a:r>
          <a:r>
            <a:rPr lang="en-US" sz="2500" kern="1200" dirty="0" err="1"/>
            <a:t>klasach</a:t>
          </a:r>
          <a:r>
            <a:rPr lang="en-US" sz="2500" kern="1200" dirty="0"/>
            <a:t> 1-3 </a:t>
          </a:r>
          <a:r>
            <a:rPr lang="en-US" sz="2500" kern="1200" dirty="0" err="1"/>
            <a:t>szkoły</a:t>
          </a:r>
          <a:r>
            <a:rPr lang="en-US" sz="2500" kern="1200" dirty="0"/>
            <a:t> </a:t>
          </a:r>
          <a:r>
            <a:rPr lang="en-US" sz="2500" kern="1200" dirty="0" err="1"/>
            <a:t>podstawowej</a:t>
          </a:r>
          <a:r>
            <a:rPr lang="en-US" sz="2500" kern="1200" dirty="0"/>
            <a:t>, </a:t>
          </a:r>
          <a:r>
            <a:rPr lang="en-US" sz="2500" kern="1200" dirty="0" err="1"/>
            <a:t>jakie</a:t>
          </a:r>
          <a:r>
            <a:rPr lang="en-US" sz="2500" kern="1200" dirty="0"/>
            <a:t> </a:t>
          </a:r>
          <a:r>
            <a:rPr lang="en-US" sz="2500" kern="1200" dirty="0" err="1"/>
            <a:t>umiejętności</a:t>
          </a:r>
          <a:r>
            <a:rPr lang="en-US" sz="2500" kern="1200" dirty="0"/>
            <a:t> </a:t>
          </a:r>
          <a:r>
            <a:rPr lang="en-US" sz="2500" kern="1200" dirty="0" err="1"/>
            <a:t>głównie</a:t>
          </a:r>
          <a:r>
            <a:rPr lang="en-US" sz="2500" kern="1200" dirty="0"/>
            <a:t> </a:t>
          </a:r>
          <a:r>
            <a:rPr lang="en-US" sz="2500" kern="1200" dirty="0" err="1"/>
            <a:t>są</a:t>
          </a:r>
          <a:r>
            <a:rPr lang="en-US" sz="2500" kern="1200" dirty="0"/>
            <a:t> </a:t>
          </a:r>
          <a:r>
            <a:rPr lang="en-US" sz="2500" kern="1200" dirty="0" err="1"/>
            <a:t>rozwijane</a:t>
          </a:r>
          <a:r>
            <a:rPr lang="en-US" sz="2500" kern="1200" dirty="0"/>
            <a:t>? </a:t>
          </a:r>
        </a:p>
      </dsp:txBody>
      <dsp:txXfrm>
        <a:off x="0" y="2505424"/>
        <a:ext cx="8188009" cy="1252330"/>
      </dsp:txXfrm>
    </dsp:sp>
    <dsp:sp modelId="{E72AD412-D5DB-482C-B759-A619BCAD93DD}">
      <dsp:nvSpPr>
        <dsp:cNvPr id="0" name=""/>
        <dsp:cNvSpPr/>
      </dsp:nvSpPr>
      <dsp:spPr>
        <a:xfrm>
          <a:off x="0" y="3757755"/>
          <a:ext cx="8188009" cy="0"/>
        </a:xfrm>
        <a:prstGeom prst="lin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025671-D649-4EB0-A9D2-B167B62DFD6F}">
      <dsp:nvSpPr>
        <dsp:cNvPr id="0" name=""/>
        <dsp:cNvSpPr/>
      </dsp:nvSpPr>
      <dsp:spPr>
        <a:xfrm>
          <a:off x="0" y="3757755"/>
          <a:ext cx="8188009" cy="1252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 jakim zakresie planowane będzie przez nauczycieli wykorzystanie pakietu po zakończeniu udziału w projekcie? </a:t>
          </a:r>
        </a:p>
      </dsp:txBody>
      <dsp:txXfrm>
        <a:off x="0" y="3757755"/>
        <a:ext cx="8188009" cy="1252330"/>
      </dsp:txXfrm>
    </dsp:sp>
    <dsp:sp modelId="{DD892F2B-2583-4020-B953-70CF8F488666}">
      <dsp:nvSpPr>
        <dsp:cNvPr id="0" name=""/>
        <dsp:cNvSpPr/>
      </dsp:nvSpPr>
      <dsp:spPr>
        <a:xfrm>
          <a:off x="0" y="5010085"/>
          <a:ext cx="8188009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3BE90-8182-4D48-96C4-033312859299}">
      <dsp:nvSpPr>
        <dsp:cNvPr id="0" name=""/>
        <dsp:cNvSpPr/>
      </dsp:nvSpPr>
      <dsp:spPr>
        <a:xfrm>
          <a:off x="0" y="5010085"/>
          <a:ext cx="8188009" cy="1252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Jak przebiegała realizacja projektu? Jakie były mocne strony projektu? Jakie pojawiły się zagrożenia dla osiągnięcia celów projektu? Jak sobie z nimi poradzono?</a:t>
          </a:r>
        </a:p>
      </dsp:txBody>
      <dsp:txXfrm>
        <a:off x="0" y="5010085"/>
        <a:ext cx="8188009" cy="1252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8FC1C-E41D-4525-83BE-165069FDD9C8}">
      <dsp:nvSpPr>
        <dsp:cNvPr id="0" name=""/>
        <dsp:cNvSpPr/>
      </dsp:nvSpPr>
      <dsp:spPr>
        <a:xfrm>
          <a:off x="0" y="9296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Jaka</a:t>
          </a:r>
          <a:r>
            <a:rPr lang="en-US" sz="2200" kern="1200" dirty="0"/>
            <a:t> jest w </a:t>
          </a:r>
          <a:r>
            <a:rPr lang="en-US" sz="2200" kern="1200" dirty="0" err="1"/>
            <a:t>opinii</a:t>
          </a:r>
          <a:r>
            <a:rPr lang="en-US" sz="2200" kern="1200" dirty="0"/>
            <a:t> n-li </a:t>
          </a:r>
          <a:r>
            <a:rPr lang="en-US" sz="2200" kern="1200" dirty="0" err="1"/>
            <a:t>przydatność</a:t>
          </a:r>
          <a:r>
            <a:rPr lang="en-US" sz="2200" kern="1200" dirty="0"/>
            <a:t> </a:t>
          </a:r>
          <a:r>
            <a:rPr lang="en-US" sz="2200" kern="1200" dirty="0" err="1"/>
            <a:t>poszczególnych</a:t>
          </a:r>
          <a:r>
            <a:rPr lang="en-US" sz="2200" kern="1200" dirty="0"/>
            <a:t> </a:t>
          </a:r>
          <a:r>
            <a:rPr lang="en-US" sz="2200" kern="1200" dirty="0" err="1"/>
            <a:t>elementów</a:t>
          </a:r>
          <a:r>
            <a:rPr lang="en-US" sz="2200" kern="1200" dirty="0"/>
            <a:t> </a:t>
          </a:r>
          <a:r>
            <a:rPr lang="en-US" sz="2200" kern="1200" dirty="0" err="1"/>
            <a:t>pakietu</a:t>
          </a:r>
          <a:r>
            <a:rPr lang="en-US" sz="2200" kern="1200" dirty="0"/>
            <a:t> "</a:t>
          </a:r>
          <a:r>
            <a:rPr lang="en-US" sz="2200" kern="1200" dirty="0" err="1"/>
            <a:t>Myślę</a:t>
          </a:r>
          <a:r>
            <a:rPr lang="en-US" sz="2200" kern="1200" dirty="0"/>
            <a:t>, </a:t>
          </a:r>
          <a:r>
            <a:rPr lang="en-US" sz="2200" kern="1200" dirty="0" err="1"/>
            <a:t>decyduję</a:t>
          </a:r>
          <a:r>
            <a:rPr lang="en-US" sz="2200" kern="1200" dirty="0"/>
            <a:t>, </a:t>
          </a:r>
          <a:r>
            <a:rPr lang="en-US" sz="2200" kern="1200" dirty="0" err="1"/>
            <a:t>działam</a:t>
          </a:r>
          <a:r>
            <a:rPr lang="en-US" sz="2200" kern="1200" dirty="0"/>
            <a:t>"? </a:t>
          </a:r>
        </a:p>
      </dsp:txBody>
      <dsp:txXfrm>
        <a:off x="42722" y="135684"/>
        <a:ext cx="11220291" cy="789716"/>
      </dsp:txXfrm>
    </dsp:sp>
    <dsp:sp modelId="{05CD8541-FEAA-4C54-AA69-BB5393F0C3A9}">
      <dsp:nvSpPr>
        <dsp:cNvPr id="0" name=""/>
        <dsp:cNvSpPr/>
      </dsp:nvSpPr>
      <dsp:spPr>
        <a:xfrm>
          <a:off x="0" y="103148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Jak </a:t>
          </a:r>
          <a:r>
            <a:rPr lang="en-US" sz="2200" kern="1200" dirty="0" err="1"/>
            <a:t>podczas</a:t>
          </a:r>
          <a:r>
            <a:rPr lang="en-US" sz="2200" kern="1200" dirty="0"/>
            <a:t> </a:t>
          </a:r>
          <a:r>
            <a:rPr lang="en-US" sz="2200" kern="1200" dirty="0" err="1"/>
            <a:t>pracy</a:t>
          </a:r>
          <a:r>
            <a:rPr lang="en-US" sz="2200" kern="1200" dirty="0"/>
            <a:t> z </a:t>
          </a:r>
          <a:r>
            <a:rPr lang="en-US" sz="2200" kern="1200" dirty="0" err="1"/>
            <a:t>pakietem</a:t>
          </a:r>
          <a:r>
            <a:rPr lang="en-US" sz="2200" kern="1200" dirty="0"/>
            <a:t>, </a:t>
          </a:r>
          <a:r>
            <a:rPr lang="en-US" sz="2200" kern="1200" dirty="0" err="1"/>
            <a:t>zmienił</a:t>
          </a:r>
          <a:r>
            <a:rPr lang="en-US" sz="2200" kern="1200" dirty="0"/>
            <a:t> </a:t>
          </a:r>
          <a:r>
            <a:rPr lang="en-US" sz="2200" kern="1200" dirty="0" err="1"/>
            <a:t>się</a:t>
          </a:r>
          <a:r>
            <a:rPr lang="en-US" sz="2200" kern="1200" dirty="0"/>
            <a:t> </a:t>
          </a:r>
          <a:r>
            <a:rPr lang="en-US" sz="2200" kern="1200" dirty="0" err="1"/>
            <a:t>sposób</a:t>
          </a:r>
          <a:r>
            <a:rPr lang="en-US" sz="2200" kern="1200" dirty="0"/>
            <a:t> </a:t>
          </a:r>
          <a:r>
            <a:rPr lang="en-US" sz="2200" kern="1200" dirty="0" err="1"/>
            <a:t>myślenia</a:t>
          </a:r>
          <a:r>
            <a:rPr lang="en-US" sz="2200" kern="1200" dirty="0"/>
            <a:t> </a:t>
          </a:r>
          <a:r>
            <a:rPr lang="en-US" sz="2200" kern="1200" dirty="0" err="1"/>
            <a:t>nauczycieli</a:t>
          </a:r>
          <a:r>
            <a:rPr lang="en-US" sz="2200" kern="1200" dirty="0"/>
            <a:t> o </a:t>
          </a:r>
          <a:r>
            <a:rPr lang="en-US" sz="2200" kern="1200" dirty="0" err="1"/>
            <a:t>swojej</a:t>
          </a:r>
          <a:r>
            <a:rPr lang="en-US" sz="2200" kern="1200" dirty="0"/>
            <a:t> </a:t>
          </a:r>
          <a:r>
            <a:rPr lang="en-US" sz="2200" kern="1200" dirty="0" err="1"/>
            <a:t>roli</a:t>
          </a:r>
          <a:r>
            <a:rPr lang="en-US" sz="2200" kern="1200" dirty="0"/>
            <a:t> </a:t>
          </a:r>
          <a:r>
            <a:rPr lang="en-US" sz="2200" kern="1200"/>
            <a:t>zawodowej</a:t>
          </a:r>
          <a:r>
            <a:rPr lang="en-US" sz="2200" kern="1200" dirty="0"/>
            <a:t> w </a:t>
          </a:r>
          <a:r>
            <a:rPr lang="en-US" sz="2200" kern="1200" dirty="0" err="1"/>
            <a:t>procesie</a:t>
          </a:r>
          <a:r>
            <a:rPr lang="en-US" sz="2200" kern="1200" dirty="0"/>
            <a:t> </a:t>
          </a:r>
          <a:r>
            <a:rPr lang="en-US" sz="2200" kern="1200" dirty="0" err="1"/>
            <a:t>kształcenia</a:t>
          </a:r>
          <a:r>
            <a:rPr lang="en-US" sz="2200" kern="1200" dirty="0"/>
            <a:t> w </a:t>
          </a:r>
          <a:r>
            <a:rPr lang="en-US" sz="2200" kern="1200" dirty="0" err="1"/>
            <a:t>klasach</a:t>
          </a:r>
          <a:r>
            <a:rPr lang="en-US" sz="2200" kern="1200" dirty="0"/>
            <a:t> 1-3? </a:t>
          </a:r>
        </a:p>
      </dsp:txBody>
      <dsp:txXfrm>
        <a:off x="42722" y="1074204"/>
        <a:ext cx="11220291" cy="789716"/>
      </dsp:txXfrm>
    </dsp:sp>
    <dsp:sp modelId="{0D9E94DD-F9C1-4FD2-9A87-9C52B17B6928}">
      <dsp:nvSpPr>
        <dsp:cNvPr id="0" name=""/>
        <dsp:cNvSpPr/>
      </dsp:nvSpPr>
      <dsp:spPr>
        <a:xfrm>
          <a:off x="0" y="197000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Jaki jest stosunek uczniów do pracy z pakietem, ocena jego atrakcyjności, przydatności, wpływu na zainteresowania i motywacji do uczenia się matematyki i innych treści? </a:t>
          </a:r>
        </a:p>
      </dsp:txBody>
      <dsp:txXfrm>
        <a:off x="42722" y="2012724"/>
        <a:ext cx="11220291" cy="789716"/>
      </dsp:txXfrm>
    </dsp:sp>
    <dsp:sp modelId="{320EAA57-5CE0-4685-B8D7-0FA605B7DF4C}">
      <dsp:nvSpPr>
        <dsp:cNvPr id="0" name=""/>
        <dsp:cNvSpPr/>
      </dsp:nvSpPr>
      <dsp:spPr>
        <a:xfrm>
          <a:off x="0" y="290852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Jakie umiejętności uczniów: finansowe, społeczne, matematyczne i inne pozwala rozwijać praca z pakietem w szkole?</a:t>
          </a:r>
        </a:p>
      </dsp:txBody>
      <dsp:txXfrm>
        <a:off x="42722" y="2951244"/>
        <a:ext cx="11220291" cy="789716"/>
      </dsp:txXfrm>
    </dsp:sp>
    <dsp:sp modelId="{29533772-9242-47D9-960A-0E88903733AB}">
      <dsp:nvSpPr>
        <dsp:cNvPr id="0" name=""/>
        <dsp:cNvSpPr/>
      </dsp:nvSpPr>
      <dsp:spPr>
        <a:xfrm>
          <a:off x="0" y="384704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 jakim zakresie zmieniła się postawa uczniów, ich aktywność oraz zaangażowanie w procesie uczenia się? </a:t>
          </a:r>
        </a:p>
      </dsp:txBody>
      <dsp:txXfrm>
        <a:off x="42722" y="3889764"/>
        <a:ext cx="11220291" cy="789716"/>
      </dsp:txXfrm>
    </dsp:sp>
    <dsp:sp modelId="{FE95D334-B330-4601-AD3A-6C431C28822B}">
      <dsp:nvSpPr>
        <dsp:cNvPr id="0" name=""/>
        <dsp:cNvSpPr/>
      </dsp:nvSpPr>
      <dsp:spPr>
        <a:xfrm>
          <a:off x="0" y="4785562"/>
          <a:ext cx="11305735" cy="875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Jak oceniają rodzice udział swoich dzieci w zajęciach edukacji finansowej? </a:t>
          </a:r>
        </a:p>
      </dsp:txBody>
      <dsp:txXfrm>
        <a:off x="42722" y="4828284"/>
        <a:ext cx="11220291" cy="7897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34183-6FE5-4DD0-8BD5-6CA98C4E999E}">
      <dsp:nvSpPr>
        <dsp:cNvPr id="0" name=""/>
        <dsp:cNvSpPr/>
      </dsp:nvSpPr>
      <dsp:spPr>
        <a:xfrm>
          <a:off x="0" y="1872"/>
          <a:ext cx="5950226" cy="1307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i="0" kern="1200" baseline="0" dirty="0"/>
            <a:t>44 </a:t>
          </a:r>
          <a:r>
            <a:rPr lang="en-US" sz="2800" b="0" i="0" kern="1200" baseline="0" dirty="0" err="1"/>
            <a:t>Kwestionariusz</a:t>
          </a:r>
          <a:r>
            <a:rPr lang="pl-PL" sz="2800" b="0" i="0" kern="1200" baseline="0" dirty="0"/>
            <a:t>e</a:t>
          </a:r>
          <a:r>
            <a:rPr lang="en-US" sz="2800" b="0" i="0" kern="1200" baseline="0" dirty="0"/>
            <a:t> </a:t>
          </a:r>
          <a:r>
            <a:rPr lang="en-US" sz="2800" b="0" i="0" kern="1200" baseline="0" dirty="0" err="1"/>
            <a:t>autorefleksji</a:t>
          </a:r>
          <a:r>
            <a:rPr lang="en-US" sz="2800" b="0" i="0" kern="1200" baseline="0" dirty="0"/>
            <a:t> </a:t>
          </a:r>
          <a:endParaRPr lang="en-US" sz="2800" kern="1200" dirty="0"/>
        </a:p>
      </dsp:txBody>
      <dsp:txXfrm>
        <a:off x="63835" y="65707"/>
        <a:ext cx="5822556" cy="1179993"/>
      </dsp:txXfrm>
    </dsp:sp>
    <dsp:sp modelId="{4C5B7FE2-6C52-4A62-96C2-1F1997ADF907}">
      <dsp:nvSpPr>
        <dsp:cNvPr id="0" name=""/>
        <dsp:cNvSpPr/>
      </dsp:nvSpPr>
      <dsp:spPr>
        <a:xfrm>
          <a:off x="0" y="1321868"/>
          <a:ext cx="5950226" cy="1307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b="0" i="0" kern="1200" baseline="0" dirty="0"/>
            <a:t>10 </a:t>
          </a:r>
          <a:r>
            <a:rPr lang="en-US" sz="2800" b="0" i="0" kern="1200" baseline="0" dirty="0" err="1"/>
            <a:t>telef</a:t>
          </a:r>
          <a:r>
            <a:rPr lang="pl-PL" sz="2800" b="0" i="0" kern="1200" baseline="0" dirty="0" err="1"/>
            <a:t>onicznych</a:t>
          </a:r>
          <a:r>
            <a:rPr lang="en-US" sz="2800" b="0" i="0" kern="1200" baseline="0" dirty="0"/>
            <a:t> </a:t>
          </a:r>
          <a:r>
            <a:rPr lang="en-US" sz="2800" b="0" i="0" kern="1200" baseline="0" dirty="0" err="1"/>
            <a:t>pogłębion</a:t>
          </a:r>
          <a:r>
            <a:rPr lang="pl-PL" sz="2800" b="0" i="0" kern="1200" baseline="0" dirty="0" err="1"/>
            <a:t>ych</a:t>
          </a:r>
          <a:r>
            <a:rPr lang="pl-PL" sz="2800" b="0" i="0" kern="1200" baseline="0" dirty="0"/>
            <a:t> </a:t>
          </a:r>
          <a:r>
            <a:rPr lang="en-US" sz="2800" b="0" i="0" kern="1200" baseline="0" dirty="0" err="1"/>
            <a:t>wywiad</a:t>
          </a:r>
          <a:r>
            <a:rPr lang="pl-PL" sz="2800" b="0" i="0" kern="1200" baseline="0" dirty="0"/>
            <a:t>ów</a:t>
          </a:r>
          <a:r>
            <a:rPr lang="en-US" sz="2800" b="0" i="0" kern="1200" baseline="0" dirty="0"/>
            <a:t> </a:t>
          </a:r>
          <a:r>
            <a:rPr lang="en-US" sz="2800" b="0" i="0" kern="1200" baseline="0" dirty="0" err="1"/>
            <a:t>indywid</a:t>
          </a:r>
          <a:r>
            <a:rPr lang="pl-PL" sz="2800" b="0" i="0" kern="1200" baseline="0" dirty="0" err="1"/>
            <a:t>ualnych</a:t>
          </a:r>
          <a:endParaRPr lang="en-US" sz="2800" kern="1200" dirty="0"/>
        </a:p>
        <a:p>
          <a:pPr marL="0"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63835" y="1385703"/>
        <a:ext cx="5822556" cy="1179993"/>
      </dsp:txXfrm>
    </dsp:sp>
    <dsp:sp modelId="{29DA8451-44C8-4CFD-BA3C-2F87377E83B5}">
      <dsp:nvSpPr>
        <dsp:cNvPr id="0" name=""/>
        <dsp:cNvSpPr/>
      </dsp:nvSpPr>
      <dsp:spPr>
        <a:xfrm>
          <a:off x="0" y="2641864"/>
          <a:ext cx="5950226" cy="1307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b="0" i="0" kern="1200" baseline="0" dirty="0"/>
            <a:t>11</a:t>
          </a:r>
          <a:r>
            <a:rPr lang="en-US" sz="2800" b="0" i="0" kern="1200" baseline="0" dirty="0"/>
            <a:t> </a:t>
          </a:r>
          <a:r>
            <a:rPr lang="en-US" sz="2800" b="0" i="0" kern="1200" baseline="0" dirty="0" err="1"/>
            <a:t>obserwacji</a:t>
          </a:r>
          <a:r>
            <a:rPr lang="en-US" sz="2800" b="0" i="0" kern="1200" baseline="0" dirty="0"/>
            <a:t> </a:t>
          </a:r>
          <a:r>
            <a:rPr lang="en-US" sz="2800" b="0" i="0" kern="1200" baseline="0" dirty="0" err="1"/>
            <a:t>lekcji</a:t>
          </a:r>
          <a:endParaRPr lang="en-US" sz="2800" kern="1200" dirty="0"/>
        </a:p>
      </dsp:txBody>
      <dsp:txXfrm>
        <a:off x="63835" y="2705699"/>
        <a:ext cx="5822556" cy="1179993"/>
      </dsp:txXfrm>
    </dsp:sp>
    <dsp:sp modelId="{CB95AF4E-3611-48A2-BD10-3D21D1609AD4}">
      <dsp:nvSpPr>
        <dsp:cNvPr id="0" name=""/>
        <dsp:cNvSpPr/>
      </dsp:nvSpPr>
      <dsp:spPr>
        <a:xfrm>
          <a:off x="0" y="3961861"/>
          <a:ext cx="5950226" cy="1307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b="0" i="0" kern="1200" baseline="0" dirty="0" err="1"/>
            <a:t>wywiad</a:t>
          </a:r>
          <a:r>
            <a:rPr lang="en-US" sz="3200" b="0" i="0" kern="1200" baseline="0" dirty="0"/>
            <a:t> </a:t>
          </a:r>
          <a:r>
            <a:rPr lang="en-US" sz="3200" b="0" i="0" kern="1200" baseline="0" dirty="0" err="1"/>
            <a:t>grupow</a:t>
          </a:r>
          <a:r>
            <a:rPr lang="pl-PL" sz="3200" kern="1200" dirty="0"/>
            <a:t>y</a:t>
          </a:r>
          <a:r>
            <a:rPr lang="en-US" sz="3200" b="0" i="0" kern="1200" baseline="0" dirty="0"/>
            <a:t> </a:t>
          </a:r>
          <a:endParaRPr lang="en-US" sz="3200" kern="1200" dirty="0"/>
        </a:p>
        <a:p>
          <a:pPr algn="l">
            <a:spcBef>
              <a:spcPct val="0"/>
            </a:spcBef>
            <a:buNone/>
          </a:pPr>
          <a:endParaRPr lang="en-US" sz="2100" kern="1200" dirty="0"/>
        </a:p>
      </dsp:txBody>
      <dsp:txXfrm>
        <a:off x="63835" y="4025696"/>
        <a:ext cx="5822556" cy="1179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24EC2-0AC1-4B23-ADF2-9B4083C61CFF}" type="datetimeFigureOut">
              <a:rPr lang="pl-PL" smtClean="0"/>
              <a:t>26.03.2021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F4C71-27C9-418C-80BA-74AD508029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75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7AF835-2CAB-4914-8CE8-6CC42BFCB51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06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81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2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78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10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75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34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175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93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0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1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874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991544" y="2276872"/>
            <a:ext cx="8280920" cy="1512168"/>
          </a:xfrm>
        </p:spPr>
        <p:txBody>
          <a:bodyPr>
            <a:normAutofit fontScale="90000"/>
          </a:bodyPr>
          <a:lstStyle/>
          <a:p>
            <a:r>
              <a:rPr lang="pl-PL" sz="3200" dirty="0">
                <a:latin typeface="+mn-lt"/>
              </a:rPr>
              <a:t>Projekt edukacyjny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 „Myślę, decyduję, działam – finanse dla najmłodszych. 2 edycja” </a:t>
            </a: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3717033"/>
            <a:ext cx="3779528" cy="134112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919536" y="5517232"/>
            <a:ext cx="8208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pl-PL" sz="1600" i="1" dirty="0">
                <a:solidFill>
                  <a:prstClr val="black"/>
                </a:solidFill>
                <a:latin typeface="Calibri"/>
              </a:rPr>
              <a:t>Projekt realizowany z Narodowym Bankiem Polskim w ramach programu edukacji ekonomicznej.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9318F6-C82A-4583-8E2D-1A2B62C1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3" y="73183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Badanie rodziców</a:t>
            </a:r>
            <a:br>
              <a:rPr lang="pl-PL" dirty="0"/>
            </a:br>
            <a:r>
              <a:rPr lang="pl-PL" dirty="0"/>
              <a:t>pod koniec klasy trzeciej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C88B23-2A33-4D98-824D-6B0D62C4A1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600" b="1" dirty="0"/>
              <a:t>Ankieta dla rodziców</a:t>
            </a:r>
          </a:p>
        </p:txBody>
      </p:sp>
      <p:pic>
        <p:nvPicPr>
          <p:cNvPr id="6146" name="Picture 2" descr="Moi rodzice ilustracji. Ilustracja złożonej z rodzice, berbecie - 912104">
            <a:extLst>
              <a:ext uri="{FF2B5EF4-FFF2-40B4-BE49-F238E27FC236}">
                <a16:creationId xmlns:a16="http://schemas.microsoft.com/office/drawing/2014/main" id="{122BEA45-08F9-4331-BE4F-213AF0E471D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19"/>
          <a:stretch/>
        </p:blipFill>
        <p:spPr bwMode="auto">
          <a:xfrm>
            <a:off x="5860408" y="2041415"/>
            <a:ext cx="5721992" cy="364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75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pl-PL" dirty="0"/>
              <a:t>Ewaluacja projektu</a:t>
            </a:r>
          </a:p>
        </p:txBody>
      </p:sp>
      <p:pic>
        <p:nvPicPr>
          <p:cNvPr id="1026" name="Picture 2" descr="Zamów biznesową prezentację PowerPoint - profesjonalne szablony">
            <a:extLst>
              <a:ext uri="{FF2B5EF4-FFF2-40B4-BE49-F238E27FC236}">
                <a16:creationId xmlns:a16="http://schemas.microsoft.com/office/drawing/2014/main" id="{5291321E-E022-4950-8469-AF2181687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3686" y="1600202"/>
            <a:ext cx="7702089" cy="408210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85714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070A9F29-7DCA-42A1-A46D-1AD2C3F55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  <a:ea typeface="Palatino Linotype" panose="02040502050505030304" pitchFamily="18" charset="0"/>
                <a:cs typeface="Times New Roman" panose="02020603050405020304" pitchFamily="18" charset="0"/>
              </a:rPr>
              <a:t>CELE EWALUACJI </a:t>
            </a: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9AF27F-8E7D-433C-B3B6-1CBECEC08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B5D020F9-A3E8-4524-9597-452E45495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8D16ACF5-C6C0-4F4F-82AA-DADEEE8BE45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8" name="Symbol zastępczy zawartości 2">
            <a:extLst>
              <a:ext uri="{FF2B5EF4-FFF2-40B4-BE49-F238E27FC236}">
                <a16:creationId xmlns:a16="http://schemas.microsoft.com/office/drawing/2014/main" id="{D3F9CAC1-CA2D-4ED6-B248-AE0F2CC6109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4520543"/>
              </p:ext>
            </p:extLst>
          </p:nvPr>
        </p:nvGraphicFramePr>
        <p:xfrm>
          <a:off x="608543" y="1684545"/>
          <a:ext cx="10972799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98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149C9-29DA-4041-8414-CA594266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Obszary pomiaru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970FC15-78A8-4C83-AFBF-EE36DE259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930" y="1365213"/>
            <a:ext cx="10482470" cy="521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5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id="{4198B2C3-DD44-40D7-B819-079F9AB0E5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>
            <a:normAutofit/>
          </a:bodyPr>
          <a:lstStyle/>
          <a:p>
            <a:r>
              <a:rPr lang="pl-PL" spc="-150" dirty="0">
                <a:solidFill>
                  <a:srgbClr val="FFFEFF"/>
                </a:solidFill>
              </a:rPr>
              <a:t>Obszary</a:t>
            </a:r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A2149BA-D8FB-4D8F-8EFB-B014FD2D2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768" y="2938229"/>
            <a:ext cx="8492464" cy="981541"/>
          </a:xfrm>
          <a:prstGeom prst="rect">
            <a:avLst/>
          </a:prstGeom>
        </p:spPr>
      </p:pic>
      <p:sp>
        <p:nvSpPr>
          <p:cNvPr id="14" name="Tytuł 1">
            <a:extLst>
              <a:ext uri="{FF2B5EF4-FFF2-40B4-BE49-F238E27FC236}">
                <a16:creationId xmlns:a16="http://schemas.microsoft.com/office/drawing/2014/main" id="{F8DEECB9-F398-4E2D-A197-CADFA04473B4}"/>
              </a:ext>
            </a:extLst>
          </p:cNvPr>
          <p:cNvSpPr txBox="1">
            <a:spLocks/>
          </p:cNvSpPr>
          <p:nvPr/>
        </p:nvSpPr>
        <p:spPr>
          <a:xfrm>
            <a:off x="198580" y="2001997"/>
            <a:ext cx="3498979" cy="245644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Palatino Linotype" panose="02040502050505030304" pitchFamily="18" charset="0"/>
                <a:ea typeface="Palatino Linotype" panose="02040502050505030304" pitchFamily="18" charset="0"/>
                <a:cs typeface="Times New Roman" panose="02020603050405020304" pitchFamily="18" charset="0"/>
              </a:rPr>
              <a:t>PYTANIA KLUCZOWE</a:t>
            </a:r>
            <a:endParaRPr lang="pl-PL" dirty="0"/>
          </a:p>
        </p:txBody>
      </p:sp>
      <p:graphicFrame>
        <p:nvGraphicFramePr>
          <p:cNvPr id="16" name="Symbol zastępczy zawartości 2">
            <a:extLst>
              <a:ext uri="{FF2B5EF4-FFF2-40B4-BE49-F238E27FC236}">
                <a16:creationId xmlns:a16="http://schemas.microsoft.com/office/drawing/2014/main" id="{315A29CB-A30B-457B-84A6-1F6B37CF4B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980773"/>
              </p:ext>
            </p:extLst>
          </p:nvPr>
        </p:nvGraphicFramePr>
        <p:xfrm>
          <a:off x="3896139" y="278297"/>
          <a:ext cx="8188009" cy="626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146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BFB939B-591B-4364-A0F5-7038F8F2EBBE}"/>
              </a:ext>
            </a:extLst>
          </p:cNvPr>
          <p:cNvSpPr txBox="1"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pl-PL" sz="4400" b="1" kern="1200" dirty="0">
                <a:effectLst/>
                <a:latin typeface="+mj-lt"/>
                <a:ea typeface="+mj-ea"/>
                <a:cs typeface="+mj-cs"/>
              </a:rPr>
              <a:t>PYTANIA SZCZEGÓŁOWE </a:t>
            </a:r>
            <a:endParaRPr lang="pl-PL" sz="4400" b="1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pole tekstowe 2">
            <a:extLst>
              <a:ext uri="{FF2B5EF4-FFF2-40B4-BE49-F238E27FC236}">
                <a16:creationId xmlns:a16="http://schemas.microsoft.com/office/drawing/2014/main" id="{55AA8602-32D4-4B06-A453-93FBFEF83B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689196"/>
              </p:ext>
            </p:extLst>
          </p:nvPr>
        </p:nvGraphicFramePr>
        <p:xfrm>
          <a:off x="609599" y="998806"/>
          <a:ext cx="11305735" cy="5753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773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6D7D324-062B-4531-88F9-A07FECE7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58E6948-73B9-40DB-8F22-E9374501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Kwestionariusz pomiaru wiedzy finansowej dzieci (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pretest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midtest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pl-PL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posttest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</a:p>
          <a:p>
            <a:pPr marL="0" indent="0">
              <a:buNone/>
            </a:pPr>
            <a:r>
              <a:rPr lang="pl-PL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W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ywiad grupowy z nauczycielami,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</a:rPr>
              <a:t>Kwestionariusz autorefleksji nauczycieli,</a:t>
            </a:r>
          </a:p>
          <a:p>
            <a:pPr marL="0" indent="0">
              <a:buNone/>
            </a:pPr>
            <a:r>
              <a:rPr lang="pl-PL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pl-PL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bserwacja lekcji, </a:t>
            </a:r>
          </a:p>
          <a:p>
            <a:pPr marL="0" indent="0">
              <a:buNone/>
            </a:pPr>
            <a:r>
              <a:rPr lang="pl-PL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Ankieta dla rodziców.</a:t>
            </a:r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C18DC8F0-95A1-4EF4-8603-9ED7215DB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Narzędzia badawcze</a:t>
            </a:r>
          </a:p>
          <a:p>
            <a:endParaRPr lang="pl-PL" dirty="0"/>
          </a:p>
        </p:txBody>
      </p:sp>
      <p:pic>
        <p:nvPicPr>
          <p:cNvPr id="2052" name="Picture 4" descr="Szkolenie MS PowerPoint - tworzenie prezentacji biznesowej - Progress  Project">
            <a:extLst>
              <a:ext uri="{FF2B5EF4-FFF2-40B4-BE49-F238E27FC236}">
                <a16:creationId xmlns:a16="http://schemas.microsoft.com/office/drawing/2014/main" id="{7EB4327B-20E5-4ABF-9A7F-52888475B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45904"/>
            <a:ext cx="4386470" cy="286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52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BA68326C-A231-460C-8EF0-1871FC406D20}"/>
              </a:ext>
            </a:extLst>
          </p:cNvPr>
          <p:cNvSpPr txBox="1"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pl-PL" sz="4400" b="1" kern="1200" dirty="0">
                <a:latin typeface="+mj-lt"/>
                <a:ea typeface="+mj-ea"/>
                <a:cs typeface="+mj-cs"/>
              </a:rPr>
              <a:t>Badanie uczniów</a:t>
            </a:r>
          </a:p>
          <a:p>
            <a:pPr algn="ctr" defTabSz="914400">
              <a:spcBef>
                <a:spcPct val="0"/>
              </a:spcBef>
              <a:spcAft>
                <a:spcPts val="600"/>
              </a:spcAft>
            </a:pPr>
            <a:r>
              <a:rPr lang="pl-PL" sz="4200" b="1" dirty="0">
                <a:latin typeface="+mj-lt"/>
                <a:ea typeface="+mj-ea"/>
                <a:cs typeface="+mj-cs"/>
              </a:rPr>
              <a:t>Klasy biorące udział w projekcie i 20 klas kontrolnych</a:t>
            </a:r>
            <a:endParaRPr lang="pl-PL" sz="4200" b="1" kern="1200" dirty="0"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Ciekawe metody prezentacji danych - teoria, przykłady, narzędzia -  Bloomboard">
            <a:extLst>
              <a:ext uri="{FF2B5EF4-FFF2-40B4-BE49-F238E27FC236}">
                <a16:creationId xmlns:a16="http://schemas.microsoft.com/office/drawing/2014/main" id="{536CBC6B-D0C4-4C73-8105-BC858FE9B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2262546"/>
            <a:ext cx="5384800" cy="320127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5AAE17CA-C9B9-47CC-BBFB-BF4394446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69774"/>
            <a:ext cx="5777948" cy="44563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Pretest</a:t>
            </a:r>
            <a:r>
              <a:rPr lang="pl-P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odbędzie się  w klasach pierwszych przed rozpoczęciem zajęć z edukacji finansowej.</a:t>
            </a:r>
          </a:p>
          <a:p>
            <a:pPr marL="0" indent="0">
              <a:buNone/>
            </a:pPr>
            <a:r>
              <a:rPr lang="pl-P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pl-PL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Midtest</a:t>
            </a:r>
            <a:r>
              <a:rPr lang="pl-P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będzie przeprowadzony na początku  II semestru klasy drugiej. </a:t>
            </a:r>
          </a:p>
          <a:p>
            <a:pPr marL="0" indent="0">
              <a:buNone/>
            </a:pPr>
            <a:endParaRPr lang="pl-PL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Badanie końcowe (</a:t>
            </a:r>
            <a:r>
              <a:rPr lang="pl-PL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posttest</a:t>
            </a:r>
            <a:r>
              <a:rPr lang="pl-P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będzie miało miejsce w lutym/marcu 2022, pod koniec klasy trzeciej.</a:t>
            </a:r>
            <a:endParaRPr lang="pl-PL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7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1789DB6-21E2-474D-BA7E-E28B2878BDA1}"/>
              </a:ext>
            </a:extLst>
          </p:cNvPr>
          <p:cNvSpPr txBox="1"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 defTabSz="914400">
              <a:spcBef>
                <a:spcPct val="0"/>
              </a:spcBef>
              <a:spcAft>
                <a:spcPts val="600"/>
              </a:spcAft>
            </a:pPr>
            <a:r>
              <a:rPr lang="pl-PL" sz="4400" kern="1200">
                <a:latin typeface="+mj-lt"/>
                <a:ea typeface="+mj-ea"/>
                <a:cs typeface="+mj-cs"/>
              </a:rPr>
              <a:t>Badanie nauczycieli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3BF35DC-8E07-4209-AD0F-8299FD03B914}"/>
              </a:ext>
            </a:extLst>
          </p:cNvPr>
          <p:cNvSpPr txBox="1"/>
          <p:nvPr/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Bef>
                <a:spcPct val="20000"/>
              </a:spcBef>
              <a:buFont typeface="Arial" pitchFamily="34" charset="0"/>
            </a:pPr>
            <a:r>
              <a:rPr lang="pl-PL" sz="2800"/>
              <a:t>pod koniec klasy trzeciej</a:t>
            </a:r>
          </a:p>
        </p:txBody>
      </p:sp>
      <p:graphicFrame>
        <p:nvGraphicFramePr>
          <p:cNvPr id="15" name="pole tekstowe 7">
            <a:extLst>
              <a:ext uri="{FF2B5EF4-FFF2-40B4-BE49-F238E27FC236}">
                <a16:creationId xmlns:a16="http://schemas.microsoft.com/office/drawing/2014/main" id="{F212EB26-F2CE-4230-A912-DDBA038312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436769"/>
              </p:ext>
            </p:extLst>
          </p:nvPr>
        </p:nvGraphicFramePr>
        <p:xfrm>
          <a:off x="5804452" y="1311965"/>
          <a:ext cx="5950226" cy="5271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0" name="Picture 4" descr="Bajki zabawne audiobook | Audioteka">
            <a:extLst>
              <a:ext uri="{FF2B5EF4-FFF2-40B4-BE49-F238E27FC236}">
                <a16:creationId xmlns:a16="http://schemas.microsoft.com/office/drawing/2014/main" id="{FC3FB0AF-8D85-42D2-9889-5748D0F86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25" y="2582725"/>
            <a:ext cx="2877171" cy="287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498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3479</TotalTime>
  <Words>431</Words>
  <Application>Microsoft Office PowerPoint</Application>
  <PresentationFormat>Panoramiczny</PresentationFormat>
  <Paragraphs>48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 Linotype</vt:lpstr>
      <vt:lpstr>Times New Roman</vt:lpstr>
      <vt:lpstr>Motyw pakietu Office</vt:lpstr>
      <vt:lpstr>Projekt edukacyjny  „Myślę, decyduję, działam – finanse dla najmłodszych. 2 edycja”  </vt:lpstr>
      <vt:lpstr>Ewaluacja projektu</vt:lpstr>
      <vt:lpstr>CELE EWALUACJI </vt:lpstr>
      <vt:lpstr>Obszary pomiaru</vt:lpstr>
      <vt:lpstr>Obszary</vt:lpstr>
      <vt:lpstr>Prezentacja programu PowerPoint</vt:lpstr>
      <vt:lpstr>Prezentacja programu PowerPoint</vt:lpstr>
      <vt:lpstr>Prezentacja programu PowerPoint</vt:lpstr>
      <vt:lpstr>Prezentacja programu PowerPoint</vt:lpstr>
      <vt:lpstr>Badanie rodziców pod koniec klasy trzeciej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Ewaluacja</dc:title>
  <dc:creator>Alina Kalinowska</dc:creator>
  <cp:lastModifiedBy>Magdalena  Nastrabasz</cp:lastModifiedBy>
  <cp:revision>54</cp:revision>
  <dcterms:created xsi:type="dcterms:W3CDTF">2021-03-08T07:19:02Z</dcterms:created>
  <dcterms:modified xsi:type="dcterms:W3CDTF">2021-03-26T13:30:15Z</dcterms:modified>
</cp:coreProperties>
</file>