
<file path=[Content_Types].xml><?xml version="1.0" encoding="utf-8"?>
<Types xmlns="http://schemas.openxmlformats.org/package/2006/content-types"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5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4.jpg" ContentType="image/jp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78" r:id="rId3"/>
    <p:sldId id="464" r:id="rId4"/>
    <p:sldId id="465" r:id="rId5"/>
    <p:sldId id="430" r:id="rId6"/>
    <p:sldId id="353" r:id="rId7"/>
    <p:sldId id="435" r:id="rId8"/>
    <p:sldId id="436" r:id="rId9"/>
    <p:sldId id="437" r:id="rId10"/>
  </p:sldIdLst>
  <p:sldSz cx="9144000" cy="6858000" type="screen4x3"/>
  <p:notesSz cx="7102475" cy="93884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7" roundtripDataSignature="AMtx7mgo4qqhojznxUijck4Q1av0gozd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32" autoAdjust="0"/>
    <p:restoredTop sz="58229" autoAdjust="0"/>
  </p:normalViewPr>
  <p:slideViewPr>
    <p:cSldViewPr snapToGrid="0">
      <p:cViewPr varScale="1">
        <p:scale>
          <a:sx n="37" d="100"/>
          <a:sy n="37" d="100"/>
        </p:scale>
        <p:origin x="1844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4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3077739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3" y="0"/>
            <a:ext cx="3077739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8917424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3" y="8917424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" name="Google Shape;94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4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25" tIns="46200" rIns="92425" bIns="462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3"/>
          </a:xfrm>
          <a:prstGeom prst="rect">
            <a:avLst/>
          </a:prstGeom>
        </p:spPr>
        <p:txBody>
          <a:bodyPr spcFirstLastPara="1" wrap="square" lIns="92425" tIns="46200" rIns="92425" bIns="462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dirty="0"/>
          </a:p>
        </p:txBody>
      </p:sp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38275" y="1173163"/>
            <a:ext cx="4225925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082097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346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6:notes"/>
          <p:cNvSpPr txBox="1">
            <a:spLocks noGrp="1"/>
          </p:cNvSpPr>
          <p:nvPr>
            <p:ph type="body" idx="1"/>
          </p:nvPr>
        </p:nvSpPr>
        <p:spPr>
          <a:xfrm>
            <a:off x="732347" y="4233981"/>
            <a:ext cx="5858764" cy="3464167"/>
          </a:xfrm>
          <a:prstGeom prst="rect">
            <a:avLst/>
          </a:prstGeom>
        </p:spPr>
        <p:txBody>
          <a:bodyPr spcFirstLastPara="1" wrap="square" lIns="93460" tIns="46717" rIns="93460" bIns="4671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300" name="Google Shape;30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81163" y="1100138"/>
            <a:ext cx="3960812" cy="2970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72999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26:notes"/>
          <p:cNvSpPr txBox="1">
            <a:spLocks noGrp="1"/>
          </p:cNvSpPr>
          <p:nvPr>
            <p:ph type="body" idx="1"/>
          </p:nvPr>
        </p:nvSpPr>
        <p:spPr>
          <a:xfrm>
            <a:off x="732347" y="4233981"/>
            <a:ext cx="5858764" cy="3464167"/>
          </a:xfrm>
          <a:prstGeom prst="rect">
            <a:avLst/>
          </a:prstGeom>
        </p:spPr>
        <p:txBody>
          <a:bodyPr spcFirstLastPara="1" wrap="square" lIns="93460" tIns="46717" rIns="93460" bIns="46717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517" name="Google Shape;51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681163" y="1100138"/>
            <a:ext cx="3960812" cy="2970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27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910C69-B3CF-AE8F-FEA1-D3E63577D4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B579FAD0-249E-2A2B-B80C-A9B134B2FB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6C4FEA64-2878-CD06-DEBA-658F83158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AE11120-179B-E11C-C1A5-E60B86886D7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42089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078DDB-DE2E-F674-B6E6-8112CACD7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>
            <a:extLst>
              <a:ext uri="{FF2B5EF4-FFF2-40B4-BE49-F238E27FC236}">
                <a16:creationId xmlns:a16="http://schemas.microsoft.com/office/drawing/2014/main" id="{AB57A0DB-041F-356D-B85C-816C6A22D6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>
            <a:extLst>
              <a:ext uri="{FF2B5EF4-FFF2-40B4-BE49-F238E27FC236}">
                <a16:creationId xmlns:a16="http://schemas.microsoft.com/office/drawing/2014/main" id="{C3075C7B-9A21-F378-6B7F-B153B1E12B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1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0E9CB2D2-48D3-5697-CDD7-6A288B4205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pl-PL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29977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2" descr="Obraz1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3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24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29" descr="Obraz2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6D7A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13" Type="http://schemas.openxmlformats.org/officeDocument/2006/relationships/image" Target="../media/image15.pn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12" Type="http://schemas.openxmlformats.org/officeDocument/2006/relationships/image" Target="../media/image1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g"/><Relationship Id="rId10" Type="http://schemas.openxmlformats.org/officeDocument/2006/relationships/image" Target="../media/image12.jpg"/><Relationship Id="rId4" Type="http://schemas.openxmlformats.org/officeDocument/2006/relationships/image" Target="../media/image6.png"/><Relationship Id="rId9" Type="http://schemas.openxmlformats.org/officeDocument/2006/relationships/image" Target="../media/image11.jp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pl/web/finanse/krajowa-strategia-edukacji-finansowej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 txBox="1">
            <a:spLocks noGrp="1"/>
          </p:cNvSpPr>
          <p:nvPr>
            <p:ph type="ctrTitle"/>
          </p:nvPr>
        </p:nvSpPr>
        <p:spPr>
          <a:xfrm>
            <a:off x="115200" y="2116650"/>
            <a:ext cx="9028800" cy="304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>
              <a:buSzPct val="91139"/>
            </a:pPr>
            <a:r>
              <a:rPr lang="pl-PL" sz="4000" b="1" dirty="0">
                <a:solidFill>
                  <a:srgbClr val="7030A0"/>
                </a:solidFill>
              </a:rPr>
              <a:t>Warsztaty metodyczne </a:t>
            </a:r>
            <a:br>
              <a:rPr lang="pl-PL" sz="2800" b="1" dirty="0">
                <a:solidFill>
                  <a:srgbClr val="7030A0"/>
                </a:solidFill>
              </a:rPr>
            </a:br>
            <a:r>
              <a:rPr lang="pl-PL" sz="2800" b="1" dirty="0">
                <a:solidFill>
                  <a:srgbClr val="7030A0"/>
                </a:solidFill>
              </a:rPr>
              <a:t>17-19 stycznia 2025 roku </a:t>
            </a:r>
            <a:br>
              <a:rPr lang="pl-PL" sz="2800" b="1" dirty="0"/>
            </a:br>
            <a:br>
              <a:rPr lang="pl-PL" sz="2400" b="1" dirty="0"/>
            </a:br>
            <a:r>
              <a:rPr lang="pl-PL" sz="2400" dirty="0">
                <a:solidFill>
                  <a:srgbClr val="7030A0"/>
                </a:solidFill>
              </a:rPr>
              <a:t>Projekt edukacyjny</a:t>
            </a:r>
            <a:br>
              <a:rPr lang="pl-PL" sz="2400" dirty="0">
                <a:solidFill>
                  <a:srgbClr val="7030A0"/>
                </a:solidFill>
              </a:rPr>
            </a:br>
            <a:r>
              <a:rPr lang="pl-PL" sz="2400" dirty="0">
                <a:solidFill>
                  <a:srgbClr val="7030A0"/>
                </a:solidFill>
              </a:rPr>
              <a:t> „Myślę, decyduję, działam  – finanse dla najmłodszych. 3 edycja”</a:t>
            </a:r>
            <a:endParaRPr sz="2400" dirty="0">
              <a:solidFill>
                <a:srgbClr val="7030A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6595"/>
              <a:buFont typeface="Calibri"/>
              <a:buNone/>
            </a:pPr>
            <a:endParaRPr sz="2400" b="1" i="1" dirty="0">
              <a:solidFill>
                <a:srgbClr val="7030A0"/>
              </a:solidFill>
            </a:endParaRPr>
          </a:p>
        </p:txBody>
      </p:sp>
      <p:pic>
        <p:nvPicPr>
          <p:cNvPr id="3" name="Obraz 2" descr="Obraz zawierający tekst, Czcionka, zrzut ekranu, logo&#10;&#10;Opis wygenerowany automatycznie">
            <a:extLst>
              <a:ext uri="{FF2B5EF4-FFF2-40B4-BE49-F238E27FC236}">
                <a16:creationId xmlns:a16="http://schemas.microsoft.com/office/drawing/2014/main" id="{714EFEC1-E324-63A7-0397-C92880BAB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08" y="4917989"/>
            <a:ext cx="7480096" cy="151471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>
            <a:spLocks noGrp="1"/>
          </p:cNvSpPr>
          <p:nvPr>
            <p:ph type="title"/>
          </p:nvPr>
        </p:nvSpPr>
        <p:spPr>
          <a:xfrm>
            <a:off x="285750" y="-232825"/>
            <a:ext cx="8741700" cy="24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pl-PL" dirty="0"/>
            </a:br>
            <a:r>
              <a:rPr lang="pl-PL" b="1" dirty="0">
                <a:solidFill>
                  <a:srgbClr val="7030A0"/>
                </a:solidFill>
              </a:rPr>
              <a:t>Wprowadzenie do projektu</a:t>
            </a:r>
            <a:br>
              <a:rPr lang="pl-PL" sz="4850" dirty="0"/>
            </a:br>
            <a:endParaRPr sz="4850" dirty="0"/>
          </a:p>
        </p:txBody>
      </p:sp>
      <p:sp>
        <p:nvSpPr>
          <p:cNvPr id="303" name="Google Shape;303;p16"/>
          <p:cNvSpPr txBox="1">
            <a:spLocks noGrp="1"/>
          </p:cNvSpPr>
          <p:nvPr>
            <p:ph type="body" idx="1"/>
          </p:nvPr>
        </p:nvSpPr>
        <p:spPr>
          <a:xfrm>
            <a:off x="541800" y="14626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/>
          </a:p>
        </p:txBody>
      </p:sp>
      <p:pic>
        <p:nvPicPr>
          <p:cNvPr id="3" name="Wideo 2" title="Animacja przewijana kuli">
            <a:hlinkClick r:id="" action="ppaction://media"/>
            <a:extLst>
              <a:ext uri="{FF2B5EF4-FFF2-40B4-BE49-F238E27FC236}">
                <a16:creationId xmlns:a16="http://schemas.microsoft.com/office/drawing/2014/main" id="{C453EAF1-0B13-4F90-9C8B-EFB0FBA7344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4667" y="1462625"/>
            <a:ext cx="7104678" cy="39963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1103171" y="1327900"/>
            <a:ext cx="6676977" cy="926690"/>
          </a:xfrm>
          <a:prstGeom prst="rect">
            <a:avLst/>
          </a:prstGeom>
        </p:spPr>
        <p:txBody>
          <a:bodyPr vert="horz" wrap="square" lIns="0" tIns="59208" rIns="0" bIns="0" rtlCol="0">
            <a:spAutoFit/>
          </a:bodyPr>
          <a:lstStyle/>
          <a:p>
            <a:pPr marL="5776">
              <a:spcBef>
                <a:spcPts val="466"/>
              </a:spcBef>
              <a:spcAft>
                <a:spcPts val="546"/>
              </a:spcAft>
            </a:pPr>
            <a:r>
              <a:rPr lang="pl-PL" sz="2400" spc="-4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Wspólny projekt instytucji Rady Edukacji Finansowej </a:t>
            </a:r>
            <a:endParaRPr lang="pl-PL" sz="2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776">
              <a:spcBef>
                <a:spcPts val="466"/>
              </a:spcBef>
              <a:spcAft>
                <a:spcPts val="546"/>
              </a:spcAft>
            </a:pPr>
            <a:r>
              <a:rPr lang="pl-PL" sz="2400" b="1" spc="-9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Przyjęta przez Radę Ministrów 25 czerwca 2024 r.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2501701" y="2729304"/>
            <a:ext cx="5958330" cy="1836887"/>
            <a:chOff x="5496347" y="4135999"/>
            <a:chExt cx="13100050" cy="403860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711154" y="4795186"/>
              <a:ext cx="2134678" cy="74978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978187" y="4798072"/>
              <a:ext cx="1719967" cy="78545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770330" y="4887131"/>
              <a:ext cx="1756571" cy="745136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472056" y="6069317"/>
              <a:ext cx="2762483" cy="585360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86826" y="5990869"/>
              <a:ext cx="1842599" cy="669089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22781" y="4795182"/>
              <a:ext cx="1882974" cy="749785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932407" y="6185779"/>
              <a:ext cx="3350136" cy="499751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49804" y="7216442"/>
              <a:ext cx="2043889" cy="54277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1766863" y="7267476"/>
              <a:ext cx="1449824" cy="59176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5722862" y="7150606"/>
              <a:ext cx="1841041" cy="585455"/>
            </a:xfrm>
            <a:prstGeom prst="rect">
              <a:avLst/>
            </a:prstGeom>
          </p:spPr>
        </p:pic>
        <p:sp>
          <p:nvSpPr>
            <p:cNvPr id="25" name="object 25"/>
            <p:cNvSpPr/>
            <p:nvPr/>
          </p:nvSpPr>
          <p:spPr>
            <a:xfrm>
              <a:off x="11728515" y="4135999"/>
              <a:ext cx="0" cy="294640"/>
            </a:xfrm>
            <a:custGeom>
              <a:avLst/>
              <a:gdLst/>
              <a:ahLst/>
              <a:cxnLst/>
              <a:rect l="l" t="t" r="r" b="b"/>
              <a:pathLst>
                <a:path h="294639">
                  <a:moveTo>
                    <a:pt x="0" y="0"/>
                  </a:moveTo>
                  <a:lnTo>
                    <a:pt x="0" y="294011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  <p:sp>
          <p:nvSpPr>
            <p:cNvPr id="26" name="object 26"/>
            <p:cNvSpPr/>
            <p:nvPr/>
          </p:nvSpPr>
          <p:spPr>
            <a:xfrm>
              <a:off x="6282533" y="4440483"/>
              <a:ext cx="12303760" cy="3723640"/>
            </a:xfrm>
            <a:custGeom>
              <a:avLst/>
              <a:gdLst/>
              <a:ahLst/>
              <a:cxnLst/>
              <a:rect l="l" t="t" r="r" b="b"/>
              <a:pathLst>
                <a:path w="12303760" h="3723640">
                  <a:moveTo>
                    <a:pt x="341979" y="0"/>
                  </a:moveTo>
                  <a:lnTo>
                    <a:pt x="295573" y="3121"/>
                  </a:lnTo>
                  <a:lnTo>
                    <a:pt x="251066" y="12216"/>
                  </a:lnTo>
                  <a:lnTo>
                    <a:pt x="208863" y="26875"/>
                  </a:lnTo>
                  <a:lnTo>
                    <a:pt x="169373" y="46691"/>
                  </a:lnTo>
                  <a:lnTo>
                    <a:pt x="133004" y="71257"/>
                  </a:lnTo>
                  <a:lnTo>
                    <a:pt x="100161" y="100165"/>
                  </a:lnTo>
                  <a:lnTo>
                    <a:pt x="71254" y="133008"/>
                  </a:lnTo>
                  <a:lnTo>
                    <a:pt x="46689" y="169378"/>
                  </a:lnTo>
                  <a:lnTo>
                    <a:pt x="26873" y="208868"/>
                  </a:lnTo>
                  <a:lnTo>
                    <a:pt x="12215" y="251069"/>
                  </a:lnTo>
                  <a:lnTo>
                    <a:pt x="3121" y="295575"/>
                  </a:lnTo>
                  <a:lnTo>
                    <a:pt x="0" y="341979"/>
                  </a:lnTo>
                  <a:lnTo>
                    <a:pt x="0" y="3381541"/>
                  </a:lnTo>
                  <a:lnTo>
                    <a:pt x="3121" y="3427946"/>
                  </a:lnTo>
                  <a:lnTo>
                    <a:pt x="12215" y="3472453"/>
                  </a:lnTo>
                  <a:lnTo>
                    <a:pt x="26873" y="3514656"/>
                  </a:lnTo>
                  <a:lnTo>
                    <a:pt x="46689" y="3554146"/>
                  </a:lnTo>
                  <a:lnTo>
                    <a:pt x="71254" y="3590515"/>
                  </a:lnTo>
                  <a:lnTo>
                    <a:pt x="100161" y="3623358"/>
                  </a:lnTo>
                  <a:lnTo>
                    <a:pt x="133004" y="3652265"/>
                  </a:lnTo>
                  <a:lnTo>
                    <a:pt x="169373" y="3676830"/>
                  </a:lnTo>
                  <a:lnTo>
                    <a:pt x="208863" y="3696646"/>
                  </a:lnTo>
                  <a:lnTo>
                    <a:pt x="251066" y="3711304"/>
                  </a:lnTo>
                  <a:lnTo>
                    <a:pt x="295573" y="3720398"/>
                  </a:lnTo>
                  <a:lnTo>
                    <a:pt x="341979" y="3723520"/>
                  </a:lnTo>
                  <a:lnTo>
                    <a:pt x="11961300" y="3723520"/>
                  </a:lnTo>
                  <a:lnTo>
                    <a:pt x="12007706" y="3720398"/>
                  </a:lnTo>
                  <a:lnTo>
                    <a:pt x="12052214" y="3711304"/>
                  </a:lnTo>
                  <a:lnTo>
                    <a:pt x="12094417" y="3696646"/>
                  </a:lnTo>
                  <a:lnTo>
                    <a:pt x="12133908" y="3676830"/>
                  </a:lnTo>
                  <a:lnTo>
                    <a:pt x="12170279" y="3652265"/>
                  </a:lnTo>
                  <a:lnTo>
                    <a:pt x="12203123" y="3623358"/>
                  </a:lnTo>
                  <a:lnTo>
                    <a:pt x="12232031" y="3590515"/>
                  </a:lnTo>
                  <a:lnTo>
                    <a:pt x="12256598" y="3554146"/>
                  </a:lnTo>
                  <a:lnTo>
                    <a:pt x="12276414" y="3514656"/>
                  </a:lnTo>
                  <a:lnTo>
                    <a:pt x="12291073" y="3472453"/>
                  </a:lnTo>
                  <a:lnTo>
                    <a:pt x="12300168" y="3427946"/>
                  </a:lnTo>
                  <a:lnTo>
                    <a:pt x="12303290" y="3381541"/>
                  </a:lnTo>
                  <a:lnTo>
                    <a:pt x="12303290" y="341979"/>
                  </a:lnTo>
                  <a:lnTo>
                    <a:pt x="12300168" y="295575"/>
                  </a:lnTo>
                  <a:lnTo>
                    <a:pt x="12291073" y="251069"/>
                  </a:lnTo>
                  <a:lnTo>
                    <a:pt x="12276414" y="208868"/>
                  </a:lnTo>
                  <a:lnTo>
                    <a:pt x="12256598" y="169378"/>
                  </a:lnTo>
                  <a:lnTo>
                    <a:pt x="12232031" y="133008"/>
                  </a:lnTo>
                  <a:lnTo>
                    <a:pt x="12203123" y="100165"/>
                  </a:lnTo>
                  <a:lnTo>
                    <a:pt x="12170279" y="71257"/>
                  </a:lnTo>
                  <a:lnTo>
                    <a:pt x="12133908" y="46691"/>
                  </a:lnTo>
                  <a:lnTo>
                    <a:pt x="12094417" y="26875"/>
                  </a:lnTo>
                  <a:lnTo>
                    <a:pt x="12052214" y="12216"/>
                  </a:lnTo>
                  <a:lnTo>
                    <a:pt x="12007706" y="3121"/>
                  </a:lnTo>
                  <a:lnTo>
                    <a:pt x="11961300" y="0"/>
                  </a:lnTo>
                  <a:lnTo>
                    <a:pt x="341979" y="0"/>
                  </a:lnTo>
                  <a:close/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27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643627" y="4339360"/>
              <a:ext cx="169774" cy="169774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5496347" y="6291775"/>
              <a:ext cx="775970" cy="0"/>
            </a:xfrm>
            <a:custGeom>
              <a:avLst/>
              <a:gdLst/>
              <a:ahLst/>
              <a:cxnLst/>
              <a:rect l="l" t="t" r="r" b="b"/>
              <a:pathLst>
                <a:path w="775970">
                  <a:moveTo>
                    <a:pt x="0" y="0"/>
                  </a:moveTo>
                  <a:lnTo>
                    <a:pt x="775714" y="0"/>
                  </a:lnTo>
                </a:path>
              </a:pathLst>
            </a:custGeom>
            <a:ln w="2094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 sz="637"/>
            </a:p>
          </p:txBody>
        </p:sp>
        <p:pic>
          <p:nvPicPr>
            <p:cNvPr id="29" name="object 2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87172" y="6217360"/>
              <a:ext cx="169774" cy="169774"/>
            </a:xfrm>
            <a:prstGeom prst="rect">
              <a:avLst/>
            </a:prstGeom>
          </p:spPr>
        </p:pic>
      </p:grpSp>
      <p:sp>
        <p:nvSpPr>
          <p:cNvPr id="30" name="object 30"/>
          <p:cNvSpPr/>
          <p:nvPr/>
        </p:nvSpPr>
        <p:spPr>
          <a:xfrm>
            <a:off x="911570" y="2913022"/>
            <a:ext cx="1345606" cy="871943"/>
          </a:xfrm>
          <a:custGeom>
            <a:avLst/>
            <a:gdLst/>
            <a:ahLst/>
            <a:cxnLst/>
            <a:rect l="l" t="t" r="r" b="b"/>
            <a:pathLst>
              <a:path w="2958465" h="1917064">
                <a:moveTo>
                  <a:pt x="426593" y="1879473"/>
                </a:moveTo>
                <a:lnTo>
                  <a:pt x="266750" y="1879473"/>
                </a:lnTo>
                <a:lnTo>
                  <a:pt x="266750" y="1790573"/>
                </a:lnTo>
                <a:lnTo>
                  <a:pt x="404253" y="1790573"/>
                </a:lnTo>
                <a:lnTo>
                  <a:pt x="404253" y="1757553"/>
                </a:lnTo>
                <a:lnTo>
                  <a:pt x="266750" y="1757553"/>
                </a:lnTo>
                <a:lnTo>
                  <a:pt x="266750" y="1673733"/>
                </a:lnTo>
                <a:lnTo>
                  <a:pt x="421093" y="1673733"/>
                </a:lnTo>
                <a:lnTo>
                  <a:pt x="421093" y="1639443"/>
                </a:lnTo>
                <a:lnTo>
                  <a:pt x="227584" y="1639443"/>
                </a:lnTo>
                <a:lnTo>
                  <a:pt x="227584" y="1673733"/>
                </a:lnTo>
                <a:lnTo>
                  <a:pt x="227584" y="1757553"/>
                </a:lnTo>
                <a:lnTo>
                  <a:pt x="227584" y="1790573"/>
                </a:lnTo>
                <a:lnTo>
                  <a:pt x="227584" y="1879473"/>
                </a:lnTo>
                <a:lnTo>
                  <a:pt x="227584" y="1913763"/>
                </a:lnTo>
                <a:lnTo>
                  <a:pt x="426593" y="1913763"/>
                </a:lnTo>
                <a:lnTo>
                  <a:pt x="426593" y="1879473"/>
                </a:lnTo>
                <a:close/>
              </a:path>
              <a:path w="2958465" h="1917064">
                <a:moveTo>
                  <a:pt x="459930" y="1522628"/>
                </a:moveTo>
                <a:lnTo>
                  <a:pt x="398424" y="1438630"/>
                </a:lnTo>
                <a:lnTo>
                  <a:pt x="392696" y="1430807"/>
                </a:lnTo>
                <a:lnTo>
                  <a:pt x="419188" y="1417485"/>
                </a:lnTo>
                <a:lnTo>
                  <a:pt x="430733" y="1406207"/>
                </a:lnTo>
                <a:lnTo>
                  <a:pt x="438772" y="1398333"/>
                </a:lnTo>
                <a:lnTo>
                  <a:pt x="450926" y="1373835"/>
                </a:lnTo>
                <a:lnTo>
                  <a:pt x="455091" y="1344472"/>
                </a:lnTo>
                <a:lnTo>
                  <a:pt x="446976" y="1304518"/>
                </a:lnTo>
                <a:lnTo>
                  <a:pt x="430301" y="1283144"/>
                </a:lnTo>
                <a:lnTo>
                  <a:pt x="423595" y="1274533"/>
                </a:lnTo>
                <a:lnTo>
                  <a:pt x="414578" y="1269974"/>
                </a:lnTo>
                <a:lnTo>
                  <a:pt x="414578" y="1344472"/>
                </a:lnTo>
                <a:lnTo>
                  <a:pt x="409524" y="1370596"/>
                </a:lnTo>
                <a:lnTo>
                  <a:pt x="394525" y="1389989"/>
                </a:lnTo>
                <a:lnTo>
                  <a:pt x="369811" y="1402054"/>
                </a:lnTo>
                <a:lnTo>
                  <a:pt x="335597" y="1406207"/>
                </a:lnTo>
                <a:lnTo>
                  <a:pt x="266750" y="1406207"/>
                </a:lnTo>
                <a:lnTo>
                  <a:pt x="266750" y="1283144"/>
                </a:lnTo>
                <a:lnTo>
                  <a:pt x="335597" y="1283144"/>
                </a:lnTo>
                <a:lnTo>
                  <a:pt x="369811" y="1287233"/>
                </a:lnTo>
                <a:lnTo>
                  <a:pt x="394525" y="1299159"/>
                </a:lnTo>
                <a:lnTo>
                  <a:pt x="409524" y="1318412"/>
                </a:lnTo>
                <a:lnTo>
                  <a:pt x="414578" y="1344472"/>
                </a:lnTo>
                <a:lnTo>
                  <a:pt x="414578" y="1269974"/>
                </a:lnTo>
                <a:lnTo>
                  <a:pt x="386384" y="1255687"/>
                </a:lnTo>
                <a:lnTo>
                  <a:pt x="336804" y="1249146"/>
                </a:lnTo>
                <a:lnTo>
                  <a:pt x="226237" y="1249146"/>
                </a:lnTo>
                <a:lnTo>
                  <a:pt x="226237" y="1522628"/>
                </a:lnTo>
                <a:lnTo>
                  <a:pt x="266750" y="1522628"/>
                </a:lnTo>
                <a:lnTo>
                  <a:pt x="266750" y="1439405"/>
                </a:lnTo>
                <a:lnTo>
                  <a:pt x="342887" y="1439405"/>
                </a:lnTo>
                <a:lnTo>
                  <a:pt x="354634" y="1438630"/>
                </a:lnTo>
                <a:lnTo>
                  <a:pt x="415785" y="1522628"/>
                </a:lnTo>
                <a:lnTo>
                  <a:pt x="459930" y="1522628"/>
                </a:lnTo>
                <a:close/>
              </a:path>
              <a:path w="2958465" h="1917064">
                <a:moveTo>
                  <a:pt x="752881" y="1776704"/>
                </a:moveTo>
                <a:lnTo>
                  <a:pt x="745934" y="1731289"/>
                </a:lnTo>
                <a:lnTo>
                  <a:pt x="726135" y="1693468"/>
                </a:lnTo>
                <a:lnTo>
                  <a:pt x="713714" y="1682000"/>
                </a:lnTo>
                <a:lnTo>
                  <a:pt x="713714" y="1776704"/>
                </a:lnTo>
                <a:lnTo>
                  <a:pt x="705866" y="1818640"/>
                </a:lnTo>
                <a:lnTo>
                  <a:pt x="683501" y="1851088"/>
                </a:lnTo>
                <a:lnTo>
                  <a:pt x="648436" y="1872043"/>
                </a:lnTo>
                <a:lnTo>
                  <a:pt x="602449" y="1879473"/>
                </a:lnTo>
                <a:lnTo>
                  <a:pt x="528421" y="1879473"/>
                </a:lnTo>
                <a:lnTo>
                  <a:pt x="528421" y="1673961"/>
                </a:lnTo>
                <a:lnTo>
                  <a:pt x="602449" y="1673961"/>
                </a:lnTo>
                <a:lnTo>
                  <a:pt x="648436" y="1681391"/>
                </a:lnTo>
                <a:lnTo>
                  <a:pt x="683501" y="1702333"/>
                </a:lnTo>
                <a:lnTo>
                  <a:pt x="705866" y="1734781"/>
                </a:lnTo>
                <a:lnTo>
                  <a:pt x="713714" y="1776704"/>
                </a:lnTo>
                <a:lnTo>
                  <a:pt x="713714" y="1682000"/>
                </a:lnTo>
                <a:lnTo>
                  <a:pt x="705027" y="1673961"/>
                </a:lnTo>
                <a:lnTo>
                  <a:pt x="695007" y="1664690"/>
                </a:lnTo>
                <a:lnTo>
                  <a:pt x="654050" y="1646377"/>
                </a:lnTo>
                <a:lnTo>
                  <a:pt x="604812" y="1639963"/>
                </a:lnTo>
                <a:lnTo>
                  <a:pt x="489254" y="1639963"/>
                </a:lnTo>
                <a:lnTo>
                  <a:pt x="489254" y="1913470"/>
                </a:lnTo>
                <a:lnTo>
                  <a:pt x="604812" y="1913470"/>
                </a:lnTo>
                <a:lnTo>
                  <a:pt x="654050" y="1907044"/>
                </a:lnTo>
                <a:lnTo>
                  <a:pt x="695007" y="1888744"/>
                </a:lnTo>
                <a:lnTo>
                  <a:pt x="705027" y="1879473"/>
                </a:lnTo>
                <a:lnTo>
                  <a:pt x="726135" y="1859965"/>
                </a:lnTo>
                <a:lnTo>
                  <a:pt x="745934" y="1822145"/>
                </a:lnTo>
                <a:lnTo>
                  <a:pt x="752881" y="1776704"/>
                </a:lnTo>
                <a:close/>
              </a:path>
              <a:path w="2958465" h="1917064">
                <a:moveTo>
                  <a:pt x="783958" y="1522628"/>
                </a:moveTo>
                <a:lnTo>
                  <a:pt x="751763" y="1454251"/>
                </a:lnTo>
                <a:lnTo>
                  <a:pt x="737044" y="1422996"/>
                </a:lnTo>
                <a:lnTo>
                  <a:pt x="696074" y="1336014"/>
                </a:lnTo>
                <a:lnTo>
                  <a:pt x="696074" y="1422996"/>
                </a:lnTo>
                <a:lnTo>
                  <a:pt x="573760" y="1422996"/>
                </a:lnTo>
                <a:lnTo>
                  <a:pt x="634911" y="1288999"/>
                </a:lnTo>
                <a:lnTo>
                  <a:pt x="696074" y="1422996"/>
                </a:lnTo>
                <a:lnTo>
                  <a:pt x="696074" y="1336014"/>
                </a:lnTo>
                <a:lnTo>
                  <a:pt x="673938" y="1288999"/>
                </a:lnTo>
                <a:lnTo>
                  <a:pt x="655167" y="1249146"/>
                </a:lnTo>
                <a:lnTo>
                  <a:pt x="615073" y="1249146"/>
                </a:lnTo>
                <a:lnTo>
                  <a:pt x="486676" y="1522628"/>
                </a:lnTo>
                <a:lnTo>
                  <a:pt x="528396" y="1522628"/>
                </a:lnTo>
                <a:lnTo>
                  <a:pt x="559574" y="1454251"/>
                </a:lnTo>
                <a:lnTo>
                  <a:pt x="710234" y="1454251"/>
                </a:lnTo>
                <a:lnTo>
                  <a:pt x="741426" y="1522628"/>
                </a:lnTo>
                <a:lnTo>
                  <a:pt x="783958" y="1522628"/>
                </a:lnTo>
                <a:close/>
              </a:path>
              <a:path w="2958465" h="1917064">
                <a:moveTo>
                  <a:pt x="1047762" y="1639963"/>
                </a:moveTo>
                <a:lnTo>
                  <a:pt x="1009751" y="1639963"/>
                </a:lnTo>
                <a:lnTo>
                  <a:pt x="1009751" y="1793900"/>
                </a:lnTo>
                <a:lnTo>
                  <a:pt x="1004570" y="1833194"/>
                </a:lnTo>
                <a:lnTo>
                  <a:pt x="989469" y="1860575"/>
                </a:lnTo>
                <a:lnTo>
                  <a:pt x="965123" y="1876602"/>
                </a:lnTo>
                <a:lnTo>
                  <a:pt x="932180" y="1881822"/>
                </a:lnTo>
                <a:lnTo>
                  <a:pt x="899299" y="1876602"/>
                </a:lnTo>
                <a:lnTo>
                  <a:pt x="875093" y="1860575"/>
                </a:lnTo>
                <a:lnTo>
                  <a:pt x="860132" y="1833194"/>
                </a:lnTo>
                <a:lnTo>
                  <a:pt x="855014" y="1793900"/>
                </a:lnTo>
                <a:lnTo>
                  <a:pt x="855014" y="1639963"/>
                </a:lnTo>
                <a:lnTo>
                  <a:pt x="815835" y="1639963"/>
                </a:lnTo>
                <a:lnTo>
                  <a:pt x="815835" y="1795475"/>
                </a:lnTo>
                <a:lnTo>
                  <a:pt x="823823" y="1847850"/>
                </a:lnTo>
                <a:lnTo>
                  <a:pt x="846785" y="1885772"/>
                </a:lnTo>
                <a:lnTo>
                  <a:pt x="883272" y="1908822"/>
                </a:lnTo>
                <a:lnTo>
                  <a:pt x="931786" y="1916595"/>
                </a:lnTo>
                <a:lnTo>
                  <a:pt x="980490" y="1908822"/>
                </a:lnTo>
                <a:lnTo>
                  <a:pt x="1016952" y="1885772"/>
                </a:lnTo>
                <a:lnTo>
                  <a:pt x="1039825" y="1847850"/>
                </a:lnTo>
                <a:lnTo>
                  <a:pt x="1047762" y="1795475"/>
                </a:lnTo>
                <a:lnTo>
                  <a:pt x="1047762" y="1639963"/>
                </a:lnTo>
                <a:close/>
              </a:path>
              <a:path w="2958465" h="1917064">
                <a:moveTo>
                  <a:pt x="1095146" y="1385887"/>
                </a:moveTo>
                <a:lnTo>
                  <a:pt x="1087970" y="1340459"/>
                </a:lnTo>
                <a:lnTo>
                  <a:pt x="1067498" y="1302651"/>
                </a:lnTo>
                <a:lnTo>
                  <a:pt x="1054633" y="1291158"/>
                </a:lnTo>
                <a:lnTo>
                  <a:pt x="1054633" y="1385887"/>
                </a:lnTo>
                <a:lnTo>
                  <a:pt x="1046518" y="1427822"/>
                </a:lnTo>
                <a:lnTo>
                  <a:pt x="1023404" y="1460258"/>
                </a:lnTo>
                <a:lnTo>
                  <a:pt x="987145" y="1481201"/>
                </a:lnTo>
                <a:lnTo>
                  <a:pt x="939622" y="1488630"/>
                </a:lnTo>
                <a:lnTo>
                  <a:pt x="863079" y="1488630"/>
                </a:lnTo>
                <a:lnTo>
                  <a:pt x="863079" y="1283144"/>
                </a:lnTo>
                <a:lnTo>
                  <a:pt x="939622" y="1283144"/>
                </a:lnTo>
                <a:lnTo>
                  <a:pt x="987145" y="1290574"/>
                </a:lnTo>
                <a:lnTo>
                  <a:pt x="1023404" y="1311516"/>
                </a:lnTo>
                <a:lnTo>
                  <a:pt x="1046518" y="1343952"/>
                </a:lnTo>
                <a:lnTo>
                  <a:pt x="1054633" y="1385887"/>
                </a:lnTo>
                <a:lnTo>
                  <a:pt x="1054633" y="1291158"/>
                </a:lnTo>
                <a:lnTo>
                  <a:pt x="1045679" y="1283144"/>
                </a:lnTo>
                <a:lnTo>
                  <a:pt x="1035304" y="1273873"/>
                </a:lnTo>
                <a:lnTo>
                  <a:pt x="992962" y="1255560"/>
                </a:lnTo>
                <a:lnTo>
                  <a:pt x="942047" y="1249146"/>
                </a:lnTo>
                <a:lnTo>
                  <a:pt x="822566" y="1249146"/>
                </a:lnTo>
                <a:lnTo>
                  <a:pt x="822566" y="1522628"/>
                </a:lnTo>
                <a:lnTo>
                  <a:pt x="942047" y="1522628"/>
                </a:lnTo>
                <a:lnTo>
                  <a:pt x="992962" y="1516202"/>
                </a:lnTo>
                <a:lnTo>
                  <a:pt x="1035304" y="1497901"/>
                </a:lnTo>
                <a:lnTo>
                  <a:pt x="1045667" y="1488630"/>
                </a:lnTo>
                <a:lnTo>
                  <a:pt x="1067498" y="1469123"/>
                </a:lnTo>
                <a:lnTo>
                  <a:pt x="1087970" y="1431315"/>
                </a:lnTo>
                <a:lnTo>
                  <a:pt x="1095146" y="1385887"/>
                </a:lnTo>
                <a:close/>
              </a:path>
              <a:path w="2958465" h="1917064">
                <a:moveTo>
                  <a:pt x="1371346" y="1913458"/>
                </a:moveTo>
                <a:lnTo>
                  <a:pt x="1246771" y="1763026"/>
                </a:lnTo>
                <a:lnTo>
                  <a:pt x="1363916" y="1639951"/>
                </a:lnTo>
                <a:lnTo>
                  <a:pt x="1319250" y="1639951"/>
                </a:lnTo>
                <a:lnTo>
                  <a:pt x="1170381" y="1792744"/>
                </a:lnTo>
                <a:lnTo>
                  <a:pt x="1170381" y="1639951"/>
                </a:lnTo>
                <a:lnTo>
                  <a:pt x="1131227" y="1639951"/>
                </a:lnTo>
                <a:lnTo>
                  <a:pt x="1131227" y="1913458"/>
                </a:lnTo>
                <a:lnTo>
                  <a:pt x="1170381" y="1913458"/>
                </a:lnTo>
                <a:lnTo>
                  <a:pt x="1170381" y="1842757"/>
                </a:lnTo>
                <a:lnTo>
                  <a:pt x="1220533" y="1791944"/>
                </a:lnTo>
                <a:lnTo>
                  <a:pt x="1325524" y="1913458"/>
                </a:lnTo>
                <a:lnTo>
                  <a:pt x="1371346" y="1913458"/>
                </a:lnTo>
                <a:close/>
              </a:path>
              <a:path w="2958465" h="1917064">
                <a:moveTo>
                  <a:pt x="1396669" y="1522628"/>
                </a:moveTo>
                <a:lnTo>
                  <a:pt x="1364462" y="1454251"/>
                </a:lnTo>
                <a:lnTo>
                  <a:pt x="1349743" y="1422996"/>
                </a:lnTo>
                <a:lnTo>
                  <a:pt x="1308773" y="1336014"/>
                </a:lnTo>
                <a:lnTo>
                  <a:pt x="1308773" y="1422996"/>
                </a:lnTo>
                <a:lnTo>
                  <a:pt x="1186459" y="1422996"/>
                </a:lnTo>
                <a:lnTo>
                  <a:pt x="1247609" y="1288999"/>
                </a:lnTo>
                <a:lnTo>
                  <a:pt x="1308773" y="1422996"/>
                </a:lnTo>
                <a:lnTo>
                  <a:pt x="1308773" y="1336014"/>
                </a:lnTo>
                <a:lnTo>
                  <a:pt x="1286637" y="1288999"/>
                </a:lnTo>
                <a:lnTo>
                  <a:pt x="1267866" y="1249146"/>
                </a:lnTo>
                <a:lnTo>
                  <a:pt x="1227772" y="1249146"/>
                </a:lnTo>
                <a:lnTo>
                  <a:pt x="1099375" y="1522628"/>
                </a:lnTo>
                <a:lnTo>
                  <a:pt x="1141095" y="1522628"/>
                </a:lnTo>
                <a:lnTo>
                  <a:pt x="1172273" y="1454251"/>
                </a:lnTo>
                <a:lnTo>
                  <a:pt x="1322933" y="1454251"/>
                </a:lnTo>
                <a:lnTo>
                  <a:pt x="1354137" y="1522628"/>
                </a:lnTo>
                <a:lnTo>
                  <a:pt x="1396669" y="1522628"/>
                </a:lnTo>
                <a:close/>
              </a:path>
              <a:path w="2958465" h="1917064">
                <a:moveTo>
                  <a:pt x="1686433" y="1913458"/>
                </a:moveTo>
                <a:lnTo>
                  <a:pt x="1655292" y="1845094"/>
                </a:lnTo>
                <a:lnTo>
                  <a:pt x="1641055" y="1813839"/>
                </a:lnTo>
                <a:lnTo>
                  <a:pt x="1601419" y="1726831"/>
                </a:lnTo>
                <a:lnTo>
                  <a:pt x="1601419" y="1813839"/>
                </a:lnTo>
                <a:lnTo>
                  <a:pt x="1483118" y="1813839"/>
                </a:lnTo>
                <a:lnTo>
                  <a:pt x="1542262" y="1679816"/>
                </a:lnTo>
                <a:lnTo>
                  <a:pt x="1601419" y="1813839"/>
                </a:lnTo>
                <a:lnTo>
                  <a:pt x="1601419" y="1726831"/>
                </a:lnTo>
                <a:lnTo>
                  <a:pt x="1580007" y="1679816"/>
                </a:lnTo>
                <a:lnTo>
                  <a:pt x="1561858" y="1639951"/>
                </a:lnTo>
                <a:lnTo>
                  <a:pt x="1523060" y="1639951"/>
                </a:lnTo>
                <a:lnTo>
                  <a:pt x="1398892" y="1913458"/>
                </a:lnTo>
                <a:lnTo>
                  <a:pt x="1439227" y="1913458"/>
                </a:lnTo>
                <a:lnTo>
                  <a:pt x="1469402" y="1845094"/>
                </a:lnTo>
                <a:lnTo>
                  <a:pt x="1615135" y="1845094"/>
                </a:lnTo>
                <a:lnTo>
                  <a:pt x="1645297" y="1913458"/>
                </a:lnTo>
                <a:lnTo>
                  <a:pt x="1686433" y="1913458"/>
                </a:lnTo>
                <a:close/>
              </a:path>
              <a:path w="2958465" h="1917064">
                <a:moveTo>
                  <a:pt x="1949767" y="1679409"/>
                </a:moveTo>
                <a:lnTo>
                  <a:pt x="1928863" y="1660906"/>
                </a:lnTo>
                <a:lnTo>
                  <a:pt x="1904136" y="1647583"/>
                </a:lnTo>
                <a:lnTo>
                  <a:pt x="1876183" y="1639544"/>
                </a:lnTo>
                <a:lnTo>
                  <a:pt x="1845576" y="1636839"/>
                </a:lnTo>
                <a:lnTo>
                  <a:pt x="1798421" y="1643621"/>
                </a:lnTo>
                <a:lnTo>
                  <a:pt x="1758365" y="1662785"/>
                </a:lnTo>
                <a:lnTo>
                  <a:pt x="1727365" y="1692541"/>
                </a:lnTo>
                <a:lnTo>
                  <a:pt x="1707337" y="1731111"/>
                </a:lnTo>
                <a:lnTo>
                  <a:pt x="1700237" y="1776717"/>
                </a:lnTo>
                <a:lnTo>
                  <a:pt x="1707337" y="1822310"/>
                </a:lnTo>
                <a:lnTo>
                  <a:pt x="1727339" y="1860892"/>
                </a:lnTo>
                <a:lnTo>
                  <a:pt x="1758276" y="1890649"/>
                </a:lnTo>
                <a:lnTo>
                  <a:pt x="1798218" y="1909813"/>
                </a:lnTo>
                <a:lnTo>
                  <a:pt x="1845183" y="1916595"/>
                </a:lnTo>
                <a:lnTo>
                  <a:pt x="1876005" y="1913826"/>
                </a:lnTo>
                <a:lnTo>
                  <a:pt x="1904085" y="1905647"/>
                </a:lnTo>
                <a:lnTo>
                  <a:pt x="1928850" y="1892198"/>
                </a:lnTo>
                <a:lnTo>
                  <a:pt x="1949767" y="1873605"/>
                </a:lnTo>
                <a:lnTo>
                  <a:pt x="1924304" y="1849005"/>
                </a:lnTo>
                <a:lnTo>
                  <a:pt x="1907565" y="1863521"/>
                </a:lnTo>
                <a:lnTo>
                  <a:pt x="1889099" y="1873758"/>
                </a:lnTo>
                <a:lnTo>
                  <a:pt x="1868944" y="1879828"/>
                </a:lnTo>
                <a:lnTo>
                  <a:pt x="1847138" y="1881822"/>
                </a:lnTo>
                <a:lnTo>
                  <a:pt x="1804200" y="1873910"/>
                </a:lnTo>
                <a:lnTo>
                  <a:pt x="1770062" y="1851977"/>
                </a:lnTo>
                <a:lnTo>
                  <a:pt x="1747545" y="1818690"/>
                </a:lnTo>
                <a:lnTo>
                  <a:pt x="1739417" y="1776717"/>
                </a:lnTo>
                <a:lnTo>
                  <a:pt x="1747545" y="1734743"/>
                </a:lnTo>
                <a:lnTo>
                  <a:pt x="1770062" y="1701444"/>
                </a:lnTo>
                <a:lnTo>
                  <a:pt x="1804200" y="1679511"/>
                </a:lnTo>
                <a:lnTo>
                  <a:pt x="1847138" y="1671599"/>
                </a:lnTo>
                <a:lnTo>
                  <a:pt x="1868944" y="1673542"/>
                </a:lnTo>
                <a:lnTo>
                  <a:pt x="1889099" y="1679473"/>
                </a:lnTo>
                <a:lnTo>
                  <a:pt x="1907565" y="1689582"/>
                </a:lnTo>
                <a:lnTo>
                  <a:pt x="1924304" y="1704047"/>
                </a:lnTo>
                <a:lnTo>
                  <a:pt x="1949767" y="1679409"/>
                </a:lnTo>
                <a:close/>
              </a:path>
              <a:path w="2958465" h="1917064">
                <a:moveTo>
                  <a:pt x="2148382" y="1639951"/>
                </a:moveTo>
                <a:lnTo>
                  <a:pt x="2010486" y="1639951"/>
                </a:lnTo>
                <a:lnTo>
                  <a:pt x="2010486" y="1673948"/>
                </a:lnTo>
                <a:lnTo>
                  <a:pt x="2109597" y="1673948"/>
                </a:lnTo>
                <a:lnTo>
                  <a:pt x="2109597" y="1827504"/>
                </a:lnTo>
                <a:lnTo>
                  <a:pt x="2106599" y="1851672"/>
                </a:lnTo>
                <a:lnTo>
                  <a:pt x="2097697" y="1869020"/>
                </a:lnTo>
                <a:lnTo>
                  <a:pt x="2082990" y="1879485"/>
                </a:lnTo>
                <a:lnTo>
                  <a:pt x="2062594" y="1882990"/>
                </a:lnTo>
                <a:lnTo>
                  <a:pt x="2045995" y="1880895"/>
                </a:lnTo>
                <a:lnTo>
                  <a:pt x="2030907" y="1874685"/>
                </a:lnTo>
                <a:lnTo>
                  <a:pt x="2017356" y="1864525"/>
                </a:lnTo>
                <a:lnTo>
                  <a:pt x="2005380" y="1850555"/>
                </a:lnTo>
                <a:lnTo>
                  <a:pt x="1982673" y="1877136"/>
                </a:lnTo>
                <a:lnTo>
                  <a:pt x="1998027" y="1894014"/>
                </a:lnTo>
                <a:lnTo>
                  <a:pt x="2017052" y="1906384"/>
                </a:lnTo>
                <a:lnTo>
                  <a:pt x="2038870" y="1914004"/>
                </a:lnTo>
                <a:lnTo>
                  <a:pt x="2062594" y="1916595"/>
                </a:lnTo>
                <a:lnTo>
                  <a:pt x="2099627" y="1910943"/>
                </a:lnTo>
                <a:lnTo>
                  <a:pt x="2126488" y="1893925"/>
                </a:lnTo>
                <a:lnTo>
                  <a:pt x="2142845" y="1865490"/>
                </a:lnTo>
                <a:lnTo>
                  <a:pt x="2148382" y="1825548"/>
                </a:lnTo>
                <a:lnTo>
                  <a:pt x="2148382" y="1639951"/>
                </a:lnTo>
                <a:close/>
              </a:path>
              <a:path w="2958465" h="1917064">
                <a:moveTo>
                  <a:pt x="2271115" y="1639951"/>
                </a:moveTo>
                <a:lnTo>
                  <a:pt x="2231948" y="1639951"/>
                </a:lnTo>
                <a:lnTo>
                  <a:pt x="2231948" y="1913458"/>
                </a:lnTo>
                <a:lnTo>
                  <a:pt x="2271115" y="1913458"/>
                </a:lnTo>
                <a:lnTo>
                  <a:pt x="2271115" y="1639951"/>
                </a:lnTo>
                <a:close/>
              </a:path>
              <a:path w="2958465" h="1917064">
                <a:moveTo>
                  <a:pt x="2958350" y="1511300"/>
                </a:moveTo>
                <a:lnTo>
                  <a:pt x="2957550" y="1473200"/>
                </a:lnTo>
                <a:lnTo>
                  <a:pt x="2955150" y="1422400"/>
                </a:lnTo>
                <a:lnTo>
                  <a:pt x="2951200" y="1371600"/>
                </a:lnTo>
                <a:lnTo>
                  <a:pt x="2945549" y="1320800"/>
                </a:lnTo>
                <a:lnTo>
                  <a:pt x="2938081" y="1270000"/>
                </a:lnTo>
                <a:lnTo>
                  <a:pt x="2933446" y="1245082"/>
                </a:lnTo>
                <a:lnTo>
                  <a:pt x="2933446" y="1536700"/>
                </a:lnTo>
                <a:lnTo>
                  <a:pt x="2932379" y="1524000"/>
                </a:lnTo>
                <a:lnTo>
                  <a:pt x="2931325" y="1511300"/>
                </a:lnTo>
                <a:lnTo>
                  <a:pt x="2928988" y="1498600"/>
                </a:lnTo>
                <a:lnTo>
                  <a:pt x="2926423" y="1473200"/>
                </a:lnTo>
                <a:lnTo>
                  <a:pt x="2923565" y="1460500"/>
                </a:lnTo>
                <a:lnTo>
                  <a:pt x="2913837" y="1409700"/>
                </a:lnTo>
                <a:lnTo>
                  <a:pt x="2908706" y="1388097"/>
                </a:lnTo>
                <a:lnTo>
                  <a:pt x="2908706" y="1524000"/>
                </a:lnTo>
                <a:lnTo>
                  <a:pt x="2895625" y="1485900"/>
                </a:lnTo>
                <a:lnTo>
                  <a:pt x="2880474" y="1435100"/>
                </a:lnTo>
                <a:lnTo>
                  <a:pt x="2863240" y="1384300"/>
                </a:lnTo>
                <a:lnTo>
                  <a:pt x="2843885" y="1346200"/>
                </a:lnTo>
                <a:lnTo>
                  <a:pt x="2822410" y="1295400"/>
                </a:lnTo>
                <a:lnTo>
                  <a:pt x="2798788" y="1257300"/>
                </a:lnTo>
                <a:lnTo>
                  <a:pt x="2772994" y="1219200"/>
                </a:lnTo>
                <a:lnTo>
                  <a:pt x="2745016" y="1181100"/>
                </a:lnTo>
                <a:lnTo>
                  <a:pt x="2714815" y="1143000"/>
                </a:lnTo>
                <a:lnTo>
                  <a:pt x="2682405" y="1104900"/>
                </a:lnTo>
                <a:lnTo>
                  <a:pt x="2647734" y="1079500"/>
                </a:lnTo>
                <a:lnTo>
                  <a:pt x="2610802" y="1041400"/>
                </a:lnTo>
                <a:lnTo>
                  <a:pt x="2571572" y="1016000"/>
                </a:lnTo>
                <a:lnTo>
                  <a:pt x="2530043" y="977900"/>
                </a:lnTo>
                <a:lnTo>
                  <a:pt x="2486177" y="952500"/>
                </a:lnTo>
                <a:lnTo>
                  <a:pt x="2439962" y="927100"/>
                </a:lnTo>
                <a:lnTo>
                  <a:pt x="2392591" y="901700"/>
                </a:lnTo>
                <a:lnTo>
                  <a:pt x="2344140" y="889000"/>
                </a:lnTo>
                <a:lnTo>
                  <a:pt x="2294750" y="863600"/>
                </a:lnTo>
                <a:lnTo>
                  <a:pt x="2244636" y="850900"/>
                </a:lnTo>
                <a:lnTo>
                  <a:pt x="2193937" y="825500"/>
                </a:lnTo>
                <a:lnTo>
                  <a:pt x="2145500" y="812800"/>
                </a:lnTo>
                <a:lnTo>
                  <a:pt x="2096770" y="812800"/>
                </a:lnTo>
                <a:lnTo>
                  <a:pt x="1998599" y="787400"/>
                </a:lnTo>
                <a:lnTo>
                  <a:pt x="1949234" y="787400"/>
                </a:lnTo>
                <a:lnTo>
                  <a:pt x="1899754" y="774700"/>
                </a:lnTo>
                <a:lnTo>
                  <a:pt x="1850186" y="774700"/>
                </a:lnTo>
                <a:lnTo>
                  <a:pt x="1800580" y="762000"/>
                </a:lnTo>
                <a:lnTo>
                  <a:pt x="1404429" y="762000"/>
                </a:lnTo>
                <a:lnTo>
                  <a:pt x="1355140" y="774700"/>
                </a:lnTo>
                <a:lnTo>
                  <a:pt x="1250632" y="774700"/>
                </a:lnTo>
                <a:lnTo>
                  <a:pt x="1195425" y="787400"/>
                </a:lnTo>
                <a:lnTo>
                  <a:pt x="1085291" y="787400"/>
                </a:lnTo>
                <a:lnTo>
                  <a:pt x="1033830" y="800100"/>
                </a:lnTo>
                <a:lnTo>
                  <a:pt x="931481" y="800100"/>
                </a:lnTo>
                <a:lnTo>
                  <a:pt x="880668" y="812800"/>
                </a:lnTo>
                <a:lnTo>
                  <a:pt x="872756" y="787400"/>
                </a:lnTo>
                <a:lnTo>
                  <a:pt x="865784" y="762000"/>
                </a:lnTo>
                <a:lnTo>
                  <a:pt x="859536" y="736600"/>
                </a:lnTo>
                <a:lnTo>
                  <a:pt x="853770" y="711200"/>
                </a:lnTo>
                <a:lnTo>
                  <a:pt x="847140" y="673100"/>
                </a:lnTo>
                <a:lnTo>
                  <a:pt x="841603" y="647700"/>
                </a:lnTo>
                <a:lnTo>
                  <a:pt x="836980" y="609600"/>
                </a:lnTo>
                <a:lnTo>
                  <a:pt x="833069" y="571500"/>
                </a:lnTo>
                <a:lnTo>
                  <a:pt x="830084" y="546100"/>
                </a:lnTo>
                <a:lnTo>
                  <a:pt x="827913" y="508000"/>
                </a:lnTo>
                <a:lnTo>
                  <a:pt x="826554" y="469900"/>
                </a:lnTo>
                <a:lnTo>
                  <a:pt x="825957" y="444500"/>
                </a:lnTo>
                <a:lnTo>
                  <a:pt x="825881" y="419100"/>
                </a:lnTo>
                <a:lnTo>
                  <a:pt x="826122" y="406400"/>
                </a:lnTo>
                <a:lnTo>
                  <a:pt x="826465" y="393700"/>
                </a:lnTo>
                <a:lnTo>
                  <a:pt x="826655" y="368300"/>
                </a:lnTo>
                <a:lnTo>
                  <a:pt x="827379" y="355600"/>
                </a:lnTo>
                <a:lnTo>
                  <a:pt x="850900" y="381000"/>
                </a:lnTo>
                <a:lnTo>
                  <a:pt x="875957" y="406400"/>
                </a:lnTo>
                <a:lnTo>
                  <a:pt x="902385" y="431800"/>
                </a:lnTo>
                <a:lnTo>
                  <a:pt x="929982" y="444500"/>
                </a:lnTo>
                <a:lnTo>
                  <a:pt x="969657" y="469900"/>
                </a:lnTo>
                <a:lnTo>
                  <a:pt x="1010602" y="495300"/>
                </a:lnTo>
                <a:lnTo>
                  <a:pt x="1052563" y="520700"/>
                </a:lnTo>
                <a:lnTo>
                  <a:pt x="1095260" y="533400"/>
                </a:lnTo>
                <a:lnTo>
                  <a:pt x="1144828" y="558800"/>
                </a:lnTo>
                <a:lnTo>
                  <a:pt x="1194993" y="571500"/>
                </a:lnTo>
                <a:lnTo>
                  <a:pt x="1245654" y="596900"/>
                </a:lnTo>
                <a:lnTo>
                  <a:pt x="1555305" y="673100"/>
                </a:lnTo>
                <a:lnTo>
                  <a:pt x="1607464" y="673100"/>
                </a:lnTo>
                <a:lnTo>
                  <a:pt x="1711998" y="698500"/>
                </a:lnTo>
                <a:lnTo>
                  <a:pt x="1764347" y="698500"/>
                </a:lnTo>
                <a:lnTo>
                  <a:pt x="1816722" y="711200"/>
                </a:lnTo>
                <a:lnTo>
                  <a:pt x="1862556" y="711200"/>
                </a:lnTo>
                <a:lnTo>
                  <a:pt x="1908517" y="723900"/>
                </a:lnTo>
                <a:lnTo>
                  <a:pt x="1954390" y="723900"/>
                </a:lnTo>
                <a:lnTo>
                  <a:pt x="1999996" y="736600"/>
                </a:lnTo>
                <a:lnTo>
                  <a:pt x="2089467" y="736600"/>
                </a:lnTo>
                <a:lnTo>
                  <a:pt x="2177821" y="762000"/>
                </a:lnTo>
                <a:lnTo>
                  <a:pt x="2373134" y="812800"/>
                </a:lnTo>
                <a:lnTo>
                  <a:pt x="2419769" y="838200"/>
                </a:lnTo>
                <a:lnTo>
                  <a:pt x="2465171" y="863600"/>
                </a:lnTo>
                <a:lnTo>
                  <a:pt x="2509139" y="889000"/>
                </a:lnTo>
                <a:lnTo>
                  <a:pt x="2551404" y="914400"/>
                </a:lnTo>
                <a:lnTo>
                  <a:pt x="2591841" y="939800"/>
                </a:lnTo>
                <a:lnTo>
                  <a:pt x="2630271" y="977900"/>
                </a:lnTo>
                <a:lnTo>
                  <a:pt x="2666542" y="1016000"/>
                </a:lnTo>
                <a:lnTo>
                  <a:pt x="2700464" y="1054100"/>
                </a:lnTo>
                <a:lnTo>
                  <a:pt x="2731871" y="1092200"/>
                </a:lnTo>
                <a:lnTo>
                  <a:pt x="2760586" y="1130300"/>
                </a:lnTo>
                <a:lnTo>
                  <a:pt x="2783700" y="1168400"/>
                </a:lnTo>
                <a:lnTo>
                  <a:pt x="2805061" y="1206500"/>
                </a:lnTo>
                <a:lnTo>
                  <a:pt x="2824581" y="1257300"/>
                </a:lnTo>
                <a:lnTo>
                  <a:pt x="2842158" y="1295400"/>
                </a:lnTo>
                <a:lnTo>
                  <a:pt x="2857716" y="1333500"/>
                </a:lnTo>
                <a:lnTo>
                  <a:pt x="2871660" y="1371600"/>
                </a:lnTo>
                <a:lnTo>
                  <a:pt x="2884119" y="1422400"/>
                </a:lnTo>
                <a:lnTo>
                  <a:pt x="2895269" y="1460500"/>
                </a:lnTo>
                <a:lnTo>
                  <a:pt x="2898914" y="1485900"/>
                </a:lnTo>
                <a:lnTo>
                  <a:pt x="2902356" y="1498600"/>
                </a:lnTo>
                <a:lnTo>
                  <a:pt x="2905607" y="1511300"/>
                </a:lnTo>
                <a:lnTo>
                  <a:pt x="2908706" y="1524000"/>
                </a:lnTo>
                <a:lnTo>
                  <a:pt x="2908706" y="1388097"/>
                </a:lnTo>
                <a:lnTo>
                  <a:pt x="2887218" y="1308100"/>
                </a:lnTo>
                <a:lnTo>
                  <a:pt x="2870047" y="1257300"/>
                </a:lnTo>
                <a:lnTo>
                  <a:pt x="2850121" y="1206500"/>
                </a:lnTo>
                <a:lnTo>
                  <a:pt x="2827312" y="1155700"/>
                </a:lnTo>
                <a:lnTo>
                  <a:pt x="2801480" y="1104900"/>
                </a:lnTo>
                <a:lnTo>
                  <a:pt x="2776423" y="1066800"/>
                </a:lnTo>
                <a:lnTo>
                  <a:pt x="2749016" y="1028700"/>
                </a:lnTo>
                <a:lnTo>
                  <a:pt x="2719374" y="990600"/>
                </a:lnTo>
                <a:lnTo>
                  <a:pt x="2687599" y="952500"/>
                </a:lnTo>
                <a:lnTo>
                  <a:pt x="2653792" y="927100"/>
                </a:lnTo>
                <a:lnTo>
                  <a:pt x="2618054" y="889000"/>
                </a:lnTo>
                <a:lnTo>
                  <a:pt x="2580475" y="863600"/>
                </a:lnTo>
                <a:lnTo>
                  <a:pt x="2541155" y="838200"/>
                </a:lnTo>
                <a:lnTo>
                  <a:pt x="2494673" y="812800"/>
                </a:lnTo>
                <a:lnTo>
                  <a:pt x="2446744" y="787400"/>
                </a:lnTo>
                <a:lnTo>
                  <a:pt x="2397569" y="762000"/>
                </a:lnTo>
                <a:lnTo>
                  <a:pt x="2347353" y="736600"/>
                </a:lnTo>
                <a:lnTo>
                  <a:pt x="2192350" y="698500"/>
                </a:lnTo>
                <a:lnTo>
                  <a:pt x="2100199" y="673100"/>
                </a:lnTo>
                <a:lnTo>
                  <a:pt x="2053844" y="673100"/>
                </a:lnTo>
                <a:lnTo>
                  <a:pt x="2007387" y="660400"/>
                </a:lnTo>
                <a:lnTo>
                  <a:pt x="1825142" y="647700"/>
                </a:lnTo>
                <a:lnTo>
                  <a:pt x="1773288" y="635000"/>
                </a:lnTo>
                <a:lnTo>
                  <a:pt x="1721535" y="635000"/>
                </a:lnTo>
                <a:lnTo>
                  <a:pt x="1618373" y="609600"/>
                </a:lnTo>
                <a:lnTo>
                  <a:pt x="1566989" y="609600"/>
                </a:lnTo>
                <a:lnTo>
                  <a:pt x="1215872" y="520700"/>
                </a:lnTo>
                <a:lnTo>
                  <a:pt x="1213535" y="520700"/>
                </a:lnTo>
                <a:lnTo>
                  <a:pt x="1211313" y="508000"/>
                </a:lnTo>
                <a:lnTo>
                  <a:pt x="1209217" y="508000"/>
                </a:lnTo>
                <a:lnTo>
                  <a:pt x="1204150" y="495300"/>
                </a:lnTo>
                <a:lnTo>
                  <a:pt x="1199730" y="482600"/>
                </a:lnTo>
                <a:lnTo>
                  <a:pt x="1195793" y="457200"/>
                </a:lnTo>
                <a:lnTo>
                  <a:pt x="1192187" y="444500"/>
                </a:lnTo>
                <a:lnTo>
                  <a:pt x="1186307" y="419100"/>
                </a:lnTo>
                <a:lnTo>
                  <a:pt x="1181709" y="381000"/>
                </a:lnTo>
                <a:lnTo>
                  <a:pt x="1178115" y="355600"/>
                </a:lnTo>
                <a:lnTo>
                  <a:pt x="1175232" y="330200"/>
                </a:lnTo>
                <a:lnTo>
                  <a:pt x="1174343" y="304800"/>
                </a:lnTo>
                <a:lnTo>
                  <a:pt x="1173492" y="292100"/>
                </a:lnTo>
                <a:lnTo>
                  <a:pt x="1172781" y="279400"/>
                </a:lnTo>
                <a:lnTo>
                  <a:pt x="1172260" y="266700"/>
                </a:lnTo>
                <a:lnTo>
                  <a:pt x="1172121" y="241300"/>
                </a:lnTo>
                <a:lnTo>
                  <a:pt x="1171879" y="228600"/>
                </a:lnTo>
                <a:lnTo>
                  <a:pt x="1171803" y="203200"/>
                </a:lnTo>
                <a:lnTo>
                  <a:pt x="1172057" y="190500"/>
                </a:lnTo>
                <a:lnTo>
                  <a:pt x="1172260" y="177800"/>
                </a:lnTo>
                <a:lnTo>
                  <a:pt x="1172489" y="165100"/>
                </a:lnTo>
                <a:lnTo>
                  <a:pt x="1172819" y="152400"/>
                </a:lnTo>
                <a:lnTo>
                  <a:pt x="1201191" y="190500"/>
                </a:lnTo>
                <a:lnTo>
                  <a:pt x="1232255" y="228600"/>
                </a:lnTo>
                <a:lnTo>
                  <a:pt x="1265834" y="266700"/>
                </a:lnTo>
                <a:lnTo>
                  <a:pt x="1301737" y="292100"/>
                </a:lnTo>
                <a:lnTo>
                  <a:pt x="1339799" y="330200"/>
                </a:lnTo>
                <a:lnTo>
                  <a:pt x="1379804" y="355600"/>
                </a:lnTo>
                <a:lnTo>
                  <a:pt x="1424571" y="381000"/>
                </a:lnTo>
                <a:lnTo>
                  <a:pt x="1470698" y="406400"/>
                </a:lnTo>
                <a:lnTo>
                  <a:pt x="1517954" y="431800"/>
                </a:lnTo>
                <a:lnTo>
                  <a:pt x="1566100" y="444500"/>
                </a:lnTo>
                <a:lnTo>
                  <a:pt x="1614893" y="469900"/>
                </a:lnTo>
                <a:lnTo>
                  <a:pt x="1912670" y="546100"/>
                </a:lnTo>
                <a:lnTo>
                  <a:pt x="1962365" y="546100"/>
                </a:lnTo>
                <a:lnTo>
                  <a:pt x="2396883" y="660400"/>
                </a:lnTo>
                <a:lnTo>
                  <a:pt x="2436507" y="685800"/>
                </a:lnTo>
                <a:lnTo>
                  <a:pt x="2475344" y="698500"/>
                </a:lnTo>
                <a:lnTo>
                  <a:pt x="2513279" y="723900"/>
                </a:lnTo>
                <a:lnTo>
                  <a:pt x="2550160" y="736600"/>
                </a:lnTo>
                <a:lnTo>
                  <a:pt x="2585770" y="762000"/>
                </a:lnTo>
                <a:lnTo>
                  <a:pt x="2619806" y="787400"/>
                </a:lnTo>
                <a:lnTo>
                  <a:pt x="2652179" y="812800"/>
                </a:lnTo>
                <a:lnTo>
                  <a:pt x="2682811" y="850900"/>
                </a:lnTo>
                <a:lnTo>
                  <a:pt x="2711526" y="876300"/>
                </a:lnTo>
                <a:lnTo>
                  <a:pt x="2738399" y="914400"/>
                </a:lnTo>
                <a:lnTo>
                  <a:pt x="2763367" y="939800"/>
                </a:lnTo>
                <a:lnTo>
                  <a:pt x="2786354" y="977900"/>
                </a:lnTo>
                <a:lnTo>
                  <a:pt x="2807284" y="1016000"/>
                </a:lnTo>
                <a:lnTo>
                  <a:pt x="2826194" y="1054100"/>
                </a:lnTo>
                <a:lnTo>
                  <a:pt x="2843174" y="1092200"/>
                </a:lnTo>
                <a:lnTo>
                  <a:pt x="2858312" y="1130300"/>
                </a:lnTo>
                <a:lnTo>
                  <a:pt x="2871876" y="1181100"/>
                </a:lnTo>
                <a:lnTo>
                  <a:pt x="2883966" y="1219200"/>
                </a:lnTo>
                <a:lnTo>
                  <a:pt x="2894647" y="1257300"/>
                </a:lnTo>
                <a:lnTo>
                  <a:pt x="2903969" y="1308100"/>
                </a:lnTo>
                <a:lnTo>
                  <a:pt x="2911856" y="1346200"/>
                </a:lnTo>
                <a:lnTo>
                  <a:pt x="2918510" y="1384300"/>
                </a:lnTo>
                <a:lnTo>
                  <a:pt x="2924225" y="1435100"/>
                </a:lnTo>
                <a:lnTo>
                  <a:pt x="2929255" y="1473200"/>
                </a:lnTo>
                <a:lnTo>
                  <a:pt x="2930448" y="1485900"/>
                </a:lnTo>
                <a:lnTo>
                  <a:pt x="2931503" y="1498600"/>
                </a:lnTo>
                <a:lnTo>
                  <a:pt x="2933446" y="1536700"/>
                </a:lnTo>
                <a:lnTo>
                  <a:pt x="2933446" y="1245082"/>
                </a:lnTo>
                <a:lnTo>
                  <a:pt x="2917101" y="1168400"/>
                </a:lnTo>
                <a:lnTo>
                  <a:pt x="2903334" y="1117600"/>
                </a:lnTo>
                <a:lnTo>
                  <a:pt x="2886849" y="1066800"/>
                </a:lnTo>
                <a:lnTo>
                  <a:pt x="2867558" y="1028700"/>
                </a:lnTo>
                <a:lnTo>
                  <a:pt x="2845371" y="977900"/>
                </a:lnTo>
                <a:lnTo>
                  <a:pt x="2820187" y="927100"/>
                </a:lnTo>
                <a:lnTo>
                  <a:pt x="2791891" y="889000"/>
                </a:lnTo>
                <a:lnTo>
                  <a:pt x="2760395" y="838200"/>
                </a:lnTo>
                <a:lnTo>
                  <a:pt x="2725597" y="800100"/>
                </a:lnTo>
                <a:lnTo>
                  <a:pt x="2688132" y="762000"/>
                </a:lnTo>
                <a:lnTo>
                  <a:pt x="2648140" y="736600"/>
                </a:lnTo>
                <a:lnTo>
                  <a:pt x="2605913" y="698500"/>
                </a:lnTo>
                <a:lnTo>
                  <a:pt x="2561806" y="673100"/>
                </a:lnTo>
                <a:lnTo>
                  <a:pt x="2516124" y="647700"/>
                </a:lnTo>
                <a:lnTo>
                  <a:pt x="2469197" y="622300"/>
                </a:lnTo>
                <a:lnTo>
                  <a:pt x="2421344" y="596900"/>
                </a:lnTo>
                <a:lnTo>
                  <a:pt x="2274328" y="558800"/>
                </a:lnTo>
                <a:lnTo>
                  <a:pt x="2224659" y="533400"/>
                </a:lnTo>
                <a:lnTo>
                  <a:pt x="2174837" y="533400"/>
                </a:lnTo>
                <a:lnTo>
                  <a:pt x="1925955" y="469900"/>
                </a:lnTo>
                <a:lnTo>
                  <a:pt x="1876564" y="469900"/>
                </a:lnTo>
                <a:lnTo>
                  <a:pt x="1587601" y="393700"/>
                </a:lnTo>
                <a:lnTo>
                  <a:pt x="1541551" y="368300"/>
                </a:lnTo>
                <a:lnTo>
                  <a:pt x="1496568" y="355600"/>
                </a:lnTo>
                <a:lnTo>
                  <a:pt x="1452841" y="330200"/>
                </a:lnTo>
                <a:lnTo>
                  <a:pt x="1410589" y="304800"/>
                </a:lnTo>
                <a:lnTo>
                  <a:pt x="1374863" y="279400"/>
                </a:lnTo>
                <a:lnTo>
                  <a:pt x="1340599" y="254000"/>
                </a:lnTo>
                <a:lnTo>
                  <a:pt x="1307973" y="228600"/>
                </a:lnTo>
                <a:lnTo>
                  <a:pt x="1277137" y="203200"/>
                </a:lnTo>
                <a:lnTo>
                  <a:pt x="1248206" y="165100"/>
                </a:lnTo>
                <a:lnTo>
                  <a:pt x="1234757" y="152400"/>
                </a:lnTo>
                <a:lnTo>
                  <a:pt x="1221308" y="139700"/>
                </a:lnTo>
                <a:lnTo>
                  <a:pt x="1196390" y="101600"/>
                </a:lnTo>
                <a:lnTo>
                  <a:pt x="1173403" y="63500"/>
                </a:lnTo>
                <a:lnTo>
                  <a:pt x="1131633" y="0"/>
                </a:lnTo>
                <a:lnTo>
                  <a:pt x="1133754" y="139700"/>
                </a:lnTo>
                <a:lnTo>
                  <a:pt x="1134211" y="152400"/>
                </a:lnTo>
                <a:lnTo>
                  <a:pt x="1134922" y="165100"/>
                </a:lnTo>
                <a:lnTo>
                  <a:pt x="1135722" y="190500"/>
                </a:lnTo>
                <a:lnTo>
                  <a:pt x="1136459" y="203200"/>
                </a:lnTo>
                <a:lnTo>
                  <a:pt x="1138720" y="228600"/>
                </a:lnTo>
                <a:lnTo>
                  <a:pt x="1141755" y="266700"/>
                </a:lnTo>
                <a:lnTo>
                  <a:pt x="1145501" y="292100"/>
                </a:lnTo>
                <a:lnTo>
                  <a:pt x="1149832" y="330200"/>
                </a:lnTo>
                <a:lnTo>
                  <a:pt x="1155306" y="355600"/>
                </a:lnTo>
                <a:lnTo>
                  <a:pt x="1161808" y="393700"/>
                </a:lnTo>
                <a:lnTo>
                  <a:pt x="1169504" y="419100"/>
                </a:lnTo>
                <a:lnTo>
                  <a:pt x="1178585" y="444500"/>
                </a:lnTo>
                <a:lnTo>
                  <a:pt x="1183754" y="469900"/>
                </a:lnTo>
                <a:lnTo>
                  <a:pt x="1189316" y="482600"/>
                </a:lnTo>
                <a:lnTo>
                  <a:pt x="1195476" y="495300"/>
                </a:lnTo>
                <a:lnTo>
                  <a:pt x="1202423" y="508000"/>
                </a:lnTo>
                <a:lnTo>
                  <a:pt x="1204366" y="508000"/>
                </a:lnTo>
                <a:lnTo>
                  <a:pt x="1206195" y="519468"/>
                </a:lnTo>
                <a:lnTo>
                  <a:pt x="1185227" y="508000"/>
                </a:lnTo>
                <a:lnTo>
                  <a:pt x="1162138" y="508000"/>
                </a:lnTo>
                <a:lnTo>
                  <a:pt x="1116431" y="482600"/>
                </a:lnTo>
                <a:lnTo>
                  <a:pt x="1034415" y="457200"/>
                </a:lnTo>
                <a:lnTo>
                  <a:pt x="994981" y="431800"/>
                </a:lnTo>
                <a:lnTo>
                  <a:pt x="956932" y="406400"/>
                </a:lnTo>
                <a:lnTo>
                  <a:pt x="920546" y="381000"/>
                </a:lnTo>
                <a:lnTo>
                  <a:pt x="886294" y="355600"/>
                </a:lnTo>
                <a:lnTo>
                  <a:pt x="854697" y="330200"/>
                </a:lnTo>
                <a:lnTo>
                  <a:pt x="826325" y="292100"/>
                </a:lnTo>
                <a:lnTo>
                  <a:pt x="790498" y="241300"/>
                </a:lnTo>
                <a:lnTo>
                  <a:pt x="790752" y="368300"/>
                </a:lnTo>
                <a:lnTo>
                  <a:pt x="791413" y="393700"/>
                </a:lnTo>
                <a:lnTo>
                  <a:pt x="792010" y="406400"/>
                </a:lnTo>
                <a:lnTo>
                  <a:pt x="792797" y="419100"/>
                </a:lnTo>
                <a:lnTo>
                  <a:pt x="794029" y="444500"/>
                </a:lnTo>
                <a:lnTo>
                  <a:pt x="796886" y="469900"/>
                </a:lnTo>
                <a:lnTo>
                  <a:pt x="800519" y="508000"/>
                </a:lnTo>
                <a:lnTo>
                  <a:pt x="804964" y="546100"/>
                </a:lnTo>
                <a:lnTo>
                  <a:pt x="810234" y="584200"/>
                </a:lnTo>
                <a:lnTo>
                  <a:pt x="816597" y="609600"/>
                </a:lnTo>
                <a:lnTo>
                  <a:pt x="823925" y="647700"/>
                </a:lnTo>
                <a:lnTo>
                  <a:pt x="832243" y="685800"/>
                </a:lnTo>
                <a:lnTo>
                  <a:pt x="841590" y="711200"/>
                </a:lnTo>
                <a:lnTo>
                  <a:pt x="849388" y="736600"/>
                </a:lnTo>
                <a:lnTo>
                  <a:pt x="857859" y="762000"/>
                </a:lnTo>
                <a:lnTo>
                  <a:pt x="867105" y="787400"/>
                </a:lnTo>
                <a:lnTo>
                  <a:pt x="877265" y="812800"/>
                </a:lnTo>
                <a:lnTo>
                  <a:pt x="673938" y="812800"/>
                </a:lnTo>
                <a:lnTo>
                  <a:pt x="625868" y="800100"/>
                </a:lnTo>
                <a:lnTo>
                  <a:pt x="577926" y="800100"/>
                </a:lnTo>
                <a:lnTo>
                  <a:pt x="530148" y="787400"/>
                </a:lnTo>
                <a:lnTo>
                  <a:pt x="482574" y="787400"/>
                </a:lnTo>
                <a:lnTo>
                  <a:pt x="435254" y="774700"/>
                </a:lnTo>
                <a:lnTo>
                  <a:pt x="278485" y="736600"/>
                </a:lnTo>
                <a:lnTo>
                  <a:pt x="227584" y="711200"/>
                </a:lnTo>
                <a:lnTo>
                  <a:pt x="202450" y="711200"/>
                </a:lnTo>
                <a:lnTo>
                  <a:pt x="128498" y="673100"/>
                </a:lnTo>
                <a:lnTo>
                  <a:pt x="80937" y="647700"/>
                </a:lnTo>
                <a:lnTo>
                  <a:pt x="58089" y="635000"/>
                </a:lnTo>
                <a:lnTo>
                  <a:pt x="36525" y="622300"/>
                </a:lnTo>
                <a:lnTo>
                  <a:pt x="0" y="596900"/>
                </a:lnTo>
                <a:lnTo>
                  <a:pt x="5486" y="635000"/>
                </a:lnTo>
                <a:lnTo>
                  <a:pt x="9893" y="673100"/>
                </a:lnTo>
                <a:lnTo>
                  <a:pt x="14554" y="698500"/>
                </a:lnTo>
                <a:lnTo>
                  <a:pt x="19621" y="736600"/>
                </a:lnTo>
                <a:lnTo>
                  <a:pt x="25260" y="774700"/>
                </a:lnTo>
                <a:lnTo>
                  <a:pt x="31115" y="800100"/>
                </a:lnTo>
                <a:lnTo>
                  <a:pt x="37439" y="838200"/>
                </a:lnTo>
                <a:lnTo>
                  <a:pt x="44132" y="876300"/>
                </a:lnTo>
                <a:lnTo>
                  <a:pt x="51054" y="901700"/>
                </a:lnTo>
                <a:lnTo>
                  <a:pt x="63347" y="952500"/>
                </a:lnTo>
                <a:lnTo>
                  <a:pt x="76606" y="1016000"/>
                </a:lnTo>
                <a:lnTo>
                  <a:pt x="91046" y="1066800"/>
                </a:lnTo>
                <a:lnTo>
                  <a:pt x="106895" y="1117600"/>
                </a:lnTo>
                <a:lnTo>
                  <a:pt x="124345" y="1168400"/>
                </a:lnTo>
                <a:lnTo>
                  <a:pt x="116217" y="1130300"/>
                </a:lnTo>
                <a:lnTo>
                  <a:pt x="108864" y="1104900"/>
                </a:lnTo>
                <a:lnTo>
                  <a:pt x="102031" y="1066800"/>
                </a:lnTo>
                <a:lnTo>
                  <a:pt x="95529" y="1028700"/>
                </a:lnTo>
                <a:lnTo>
                  <a:pt x="89369" y="1003300"/>
                </a:lnTo>
                <a:lnTo>
                  <a:pt x="83604" y="965200"/>
                </a:lnTo>
                <a:lnTo>
                  <a:pt x="78206" y="939800"/>
                </a:lnTo>
                <a:lnTo>
                  <a:pt x="73101" y="901700"/>
                </a:lnTo>
                <a:lnTo>
                  <a:pt x="68326" y="863600"/>
                </a:lnTo>
                <a:lnTo>
                  <a:pt x="63792" y="838200"/>
                </a:lnTo>
                <a:lnTo>
                  <a:pt x="59626" y="800100"/>
                </a:lnTo>
                <a:lnTo>
                  <a:pt x="55930" y="762000"/>
                </a:lnTo>
                <a:lnTo>
                  <a:pt x="53530" y="736600"/>
                </a:lnTo>
                <a:lnTo>
                  <a:pt x="51282" y="723900"/>
                </a:lnTo>
                <a:lnTo>
                  <a:pt x="49161" y="698500"/>
                </a:lnTo>
                <a:lnTo>
                  <a:pt x="47142" y="673100"/>
                </a:lnTo>
                <a:lnTo>
                  <a:pt x="62230" y="685800"/>
                </a:lnTo>
                <a:lnTo>
                  <a:pt x="77457" y="685800"/>
                </a:lnTo>
                <a:lnTo>
                  <a:pt x="108458" y="711200"/>
                </a:lnTo>
                <a:lnTo>
                  <a:pt x="209753" y="762000"/>
                </a:lnTo>
                <a:lnTo>
                  <a:pt x="262013" y="774700"/>
                </a:lnTo>
                <a:lnTo>
                  <a:pt x="315099" y="800100"/>
                </a:lnTo>
                <a:lnTo>
                  <a:pt x="423214" y="825500"/>
                </a:lnTo>
                <a:lnTo>
                  <a:pt x="521004" y="850900"/>
                </a:lnTo>
                <a:lnTo>
                  <a:pt x="570331" y="850900"/>
                </a:lnTo>
                <a:lnTo>
                  <a:pt x="619874" y="863600"/>
                </a:lnTo>
                <a:lnTo>
                  <a:pt x="669569" y="863600"/>
                </a:lnTo>
                <a:lnTo>
                  <a:pt x="719391" y="876300"/>
                </a:lnTo>
                <a:lnTo>
                  <a:pt x="925093" y="876300"/>
                </a:lnTo>
                <a:lnTo>
                  <a:pt x="980732" y="863600"/>
                </a:lnTo>
                <a:lnTo>
                  <a:pt x="1036027" y="863600"/>
                </a:lnTo>
                <a:lnTo>
                  <a:pt x="1146048" y="850900"/>
                </a:lnTo>
                <a:lnTo>
                  <a:pt x="1255814" y="850900"/>
                </a:lnTo>
                <a:lnTo>
                  <a:pt x="1310652" y="838200"/>
                </a:lnTo>
                <a:lnTo>
                  <a:pt x="1456753" y="838200"/>
                </a:lnTo>
                <a:lnTo>
                  <a:pt x="1505419" y="825500"/>
                </a:lnTo>
                <a:lnTo>
                  <a:pt x="1748307" y="825500"/>
                </a:lnTo>
                <a:lnTo>
                  <a:pt x="1796694" y="838200"/>
                </a:lnTo>
                <a:lnTo>
                  <a:pt x="1893239" y="838200"/>
                </a:lnTo>
                <a:lnTo>
                  <a:pt x="1941322" y="850900"/>
                </a:lnTo>
                <a:lnTo>
                  <a:pt x="1989213" y="850900"/>
                </a:lnTo>
                <a:lnTo>
                  <a:pt x="2036889" y="863600"/>
                </a:lnTo>
                <a:lnTo>
                  <a:pt x="2084285" y="863600"/>
                </a:lnTo>
                <a:lnTo>
                  <a:pt x="2315108" y="927100"/>
                </a:lnTo>
                <a:lnTo>
                  <a:pt x="2359444" y="952500"/>
                </a:lnTo>
                <a:lnTo>
                  <a:pt x="2402903" y="965200"/>
                </a:lnTo>
                <a:lnTo>
                  <a:pt x="2445347" y="990600"/>
                </a:lnTo>
                <a:lnTo>
                  <a:pt x="2486634" y="1016000"/>
                </a:lnTo>
                <a:lnTo>
                  <a:pt x="2526639" y="1041400"/>
                </a:lnTo>
                <a:lnTo>
                  <a:pt x="2565209" y="1066800"/>
                </a:lnTo>
                <a:lnTo>
                  <a:pt x="2606738" y="1104900"/>
                </a:lnTo>
                <a:lnTo>
                  <a:pt x="2646121" y="1143000"/>
                </a:lnTo>
                <a:lnTo>
                  <a:pt x="2683167" y="1181100"/>
                </a:lnTo>
                <a:lnTo>
                  <a:pt x="2717711" y="1219200"/>
                </a:lnTo>
                <a:lnTo>
                  <a:pt x="2749537" y="1270000"/>
                </a:lnTo>
                <a:lnTo>
                  <a:pt x="2778836" y="1308100"/>
                </a:lnTo>
                <a:lnTo>
                  <a:pt x="2805531" y="1358900"/>
                </a:lnTo>
                <a:lnTo>
                  <a:pt x="2829547" y="1409700"/>
                </a:lnTo>
                <a:lnTo>
                  <a:pt x="2846933" y="1447800"/>
                </a:lnTo>
                <a:lnTo>
                  <a:pt x="2862669" y="1498600"/>
                </a:lnTo>
                <a:lnTo>
                  <a:pt x="2876842" y="1549400"/>
                </a:lnTo>
                <a:lnTo>
                  <a:pt x="2889529" y="1600200"/>
                </a:lnTo>
                <a:lnTo>
                  <a:pt x="2900819" y="1651000"/>
                </a:lnTo>
                <a:lnTo>
                  <a:pt x="2910789" y="1714500"/>
                </a:lnTo>
                <a:lnTo>
                  <a:pt x="2919526" y="1765300"/>
                </a:lnTo>
                <a:lnTo>
                  <a:pt x="2927108" y="1816100"/>
                </a:lnTo>
                <a:lnTo>
                  <a:pt x="2933623" y="1866900"/>
                </a:lnTo>
                <a:lnTo>
                  <a:pt x="2939148" y="1905000"/>
                </a:lnTo>
                <a:lnTo>
                  <a:pt x="2943580" y="1866900"/>
                </a:lnTo>
                <a:lnTo>
                  <a:pt x="2947530" y="1828800"/>
                </a:lnTo>
                <a:lnTo>
                  <a:pt x="2950946" y="1778000"/>
                </a:lnTo>
                <a:lnTo>
                  <a:pt x="2953791" y="1714500"/>
                </a:lnTo>
                <a:lnTo>
                  <a:pt x="2956001" y="1663700"/>
                </a:lnTo>
                <a:lnTo>
                  <a:pt x="2957525" y="1612900"/>
                </a:lnTo>
                <a:lnTo>
                  <a:pt x="2958325" y="1562100"/>
                </a:lnTo>
                <a:lnTo>
                  <a:pt x="2958338" y="1536700"/>
                </a:lnTo>
                <a:lnTo>
                  <a:pt x="2958350" y="1511300"/>
                </a:lnTo>
                <a:close/>
              </a:path>
            </a:pathLst>
          </a:custGeom>
          <a:solidFill>
            <a:srgbClr val="174094"/>
          </a:solidFill>
        </p:spPr>
        <p:txBody>
          <a:bodyPr wrap="square" lIns="0" tIns="0" rIns="0" bIns="0" rtlCol="0"/>
          <a:lstStyle/>
          <a:p>
            <a:endParaRPr sz="637" dirty="0"/>
          </a:p>
        </p:txBody>
      </p:sp>
      <p:sp>
        <p:nvSpPr>
          <p:cNvPr id="31" name="object 31"/>
          <p:cNvSpPr/>
          <p:nvPr/>
        </p:nvSpPr>
        <p:spPr>
          <a:xfrm>
            <a:off x="1015082" y="3836549"/>
            <a:ext cx="88090" cy="124770"/>
          </a:xfrm>
          <a:custGeom>
            <a:avLst/>
            <a:gdLst/>
            <a:ahLst/>
            <a:cxnLst/>
            <a:rect l="l" t="t" r="r" b="b"/>
            <a:pathLst>
              <a:path w="193675" h="274320">
                <a:moveTo>
                  <a:pt x="193522" y="0"/>
                </a:moveTo>
                <a:lnTo>
                  <a:pt x="0" y="0"/>
                </a:lnTo>
                <a:lnTo>
                  <a:pt x="0" y="34290"/>
                </a:lnTo>
                <a:lnTo>
                  <a:pt x="0" y="129540"/>
                </a:lnTo>
                <a:lnTo>
                  <a:pt x="0" y="163830"/>
                </a:lnTo>
                <a:lnTo>
                  <a:pt x="0" y="274320"/>
                </a:lnTo>
                <a:lnTo>
                  <a:pt x="39166" y="274320"/>
                </a:lnTo>
                <a:lnTo>
                  <a:pt x="39166" y="163830"/>
                </a:lnTo>
                <a:lnTo>
                  <a:pt x="176682" y="163830"/>
                </a:lnTo>
                <a:lnTo>
                  <a:pt x="176682" y="129540"/>
                </a:lnTo>
                <a:lnTo>
                  <a:pt x="39166" y="129540"/>
                </a:lnTo>
                <a:lnTo>
                  <a:pt x="39166" y="34290"/>
                </a:lnTo>
                <a:lnTo>
                  <a:pt x="193522" y="34290"/>
                </a:lnTo>
                <a:lnTo>
                  <a:pt x="193522" y="0"/>
                </a:lnTo>
                <a:close/>
              </a:path>
            </a:pathLst>
          </a:custGeom>
          <a:solidFill>
            <a:srgbClr val="174094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32" name="object 32"/>
          <p:cNvSpPr/>
          <p:nvPr/>
        </p:nvSpPr>
        <p:spPr>
          <a:xfrm>
            <a:off x="1127736" y="3836680"/>
            <a:ext cx="17907" cy="124481"/>
          </a:xfrm>
          <a:custGeom>
            <a:avLst/>
            <a:gdLst/>
            <a:ahLst/>
            <a:cxnLst/>
            <a:rect l="l" t="t" r="r" b="b"/>
            <a:pathLst>
              <a:path w="39369" h="273684">
                <a:moveTo>
                  <a:pt x="39171" y="0"/>
                </a:moveTo>
                <a:lnTo>
                  <a:pt x="0" y="0"/>
                </a:lnTo>
                <a:lnTo>
                  <a:pt x="0" y="273509"/>
                </a:lnTo>
                <a:lnTo>
                  <a:pt x="39171" y="273509"/>
                </a:lnTo>
                <a:lnTo>
                  <a:pt x="39171" y="0"/>
                </a:lnTo>
                <a:close/>
              </a:path>
            </a:pathLst>
          </a:custGeom>
          <a:solidFill>
            <a:srgbClr val="174094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33" name="object 33"/>
          <p:cNvSpPr/>
          <p:nvPr/>
        </p:nvSpPr>
        <p:spPr>
          <a:xfrm>
            <a:off x="1184050" y="3836680"/>
            <a:ext cx="107441" cy="124481"/>
          </a:xfrm>
          <a:custGeom>
            <a:avLst/>
            <a:gdLst/>
            <a:ahLst/>
            <a:cxnLst/>
            <a:rect l="l" t="t" r="r" b="b"/>
            <a:pathLst>
              <a:path w="236219" h="273684">
                <a:moveTo>
                  <a:pt x="235835" y="0"/>
                </a:moveTo>
                <a:lnTo>
                  <a:pt x="196653" y="0"/>
                </a:lnTo>
                <a:lnTo>
                  <a:pt x="196653" y="203951"/>
                </a:lnTo>
                <a:lnTo>
                  <a:pt x="32124" y="0"/>
                </a:lnTo>
                <a:lnTo>
                  <a:pt x="0" y="0"/>
                </a:lnTo>
                <a:lnTo>
                  <a:pt x="0" y="273509"/>
                </a:lnTo>
                <a:lnTo>
                  <a:pt x="39171" y="273509"/>
                </a:lnTo>
                <a:lnTo>
                  <a:pt x="39171" y="69547"/>
                </a:lnTo>
                <a:lnTo>
                  <a:pt x="203711" y="273509"/>
                </a:lnTo>
                <a:lnTo>
                  <a:pt x="235835" y="273509"/>
                </a:lnTo>
                <a:lnTo>
                  <a:pt x="235835" y="0"/>
                </a:lnTo>
                <a:close/>
              </a:path>
            </a:pathLst>
          </a:custGeom>
          <a:solidFill>
            <a:srgbClr val="174094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34" name="object 34"/>
          <p:cNvSpPr/>
          <p:nvPr/>
        </p:nvSpPr>
        <p:spPr>
          <a:xfrm>
            <a:off x="1312914" y="3836683"/>
            <a:ext cx="130835" cy="124481"/>
          </a:xfrm>
          <a:custGeom>
            <a:avLst/>
            <a:gdLst/>
            <a:ahLst/>
            <a:cxnLst/>
            <a:rect l="l" t="t" r="r" b="b"/>
            <a:pathLst>
              <a:path w="287655" h="273684">
                <a:moveTo>
                  <a:pt x="162958" y="0"/>
                </a:moveTo>
                <a:lnTo>
                  <a:pt x="124174" y="0"/>
                </a:lnTo>
                <a:lnTo>
                  <a:pt x="0" y="273499"/>
                </a:lnTo>
                <a:lnTo>
                  <a:pt x="40344" y="273499"/>
                </a:lnTo>
                <a:lnTo>
                  <a:pt x="70510" y="205124"/>
                </a:lnTo>
                <a:lnTo>
                  <a:pt x="256379" y="205124"/>
                </a:lnTo>
                <a:lnTo>
                  <a:pt x="242149" y="173879"/>
                </a:lnTo>
                <a:lnTo>
                  <a:pt x="84206" y="173879"/>
                </a:lnTo>
                <a:lnTo>
                  <a:pt x="143367" y="39852"/>
                </a:lnTo>
                <a:lnTo>
                  <a:pt x="181108" y="39852"/>
                </a:lnTo>
                <a:lnTo>
                  <a:pt x="162958" y="0"/>
                </a:lnTo>
                <a:close/>
              </a:path>
              <a:path w="287655" h="273684">
                <a:moveTo>
                  <a:pt x="256379" y="205124"/>
                </a:moveTo>
                <a:lnTo>
                  <a:pt x="216223" y="205124"/>
                </a:lnTo>
                <a:lnTo>
                  <a:pt x="246390" y="273499"/>
                </a:lnTo>
                <a:lnTo>
                  <a:pt x="287520" y="273499"/>
                </a:lnTo>
                <a:lnTo>
                  <a:pt x="256379" y="205124"/>
                </a:lnTo>
                <a:close/>
              </a:path>
              <a:path w="287655" h="273684">
                <a:moveTo>
                  <a:pt x="181108" y="39852"/>
                </a:moveTo>
                <a:lnTo>
                  <a:pt x="143367" y="39852"/>
                </a:lnTo>
                <a:lnTo>
                  <a:pt x="202527" y="173879"/>
                </a:lnTo>
                <a:lnTo>
                  <a:pt x="242149" y="173879"/>
                </a:lnTo>
                <a:lnTo>
                  <a:pt x="181108" y="39852"/>
                </a:lnTo>
                <a:close/>
              </a:path>
            </a:pathLst>
          </a:custGeom>
          <a:solidFill>
            <a:srgbClr val="174094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35" name="object 35"/>
          <p:cNvSpPr/>
          <p:nvPr/>
        </p:nvSpPr>
        <p:spPr>
          <a:xfrm>
            <a:off x="1465191" y="3836680"/>
            <a:ext cx="107441" cy="124481"/>
          </a:xfrm>
          <a:custGeom>
            <a:avLst/>
            <a:gdLst/>
            <a:ahLst/>
            <a:cxnLst/>
            <a:rect l="l" t="t" r="r" b="b"/>
            <a:pathLst>
              <a:path w="236220" h="273684">
                <a:moveTo>
                  <a:pt x="235835" y="0"/>
                </a:moveTo>
                <a:lnTo>
                  <a:pt x="196653" y="0"/>
                </a:lnTo>
                <a:lnTo>
                  <a:pt x="196653" y="203951"/>
                </a:lnTo>
                <a:lnTo>
                  <a:pt x="32124" y="0"/>
                </a:lnTo>
                <a:lnTo>
                  <a:pt x="0" y="0"/>
                </a:lnTo>
                <a:lnTo>
                  <a:pt x="0" y="273509"/>
                </a:lnTo>
                <a:lnTo>
                  <a:pt x="39171" y="273509"/>
                </a:lnTo>
                <a:lnTo>
                  <a:pt x="39171" y="69547"/>
                </a:lnTo>
                <a:lnTo>
                  <a:pt x="203711" y="273509"/>
                </a:lnTo>
                <a:lnTo>
                  <a:pt x="235835" y="273509"/>
                </a:lnTo>
                <a:lnTo>
                  <a:pt x="235835" y="0"/>
                </a:lnTo>
                <a:close/>
              </a:path>
            </a:pathLst>
          </a:custGeom>
          <a:solidFill>
            <a:srgbClr val="174094"/>
          </a:solidFill>
        </p:spPr>
        <p:txBody>
          <a:bodyPr wrap="square" lIns="0" tIns="0" rIns="0" bIns="0" rtlCol="0"/>
          <a:lstStyle/>
          <a:p>
            <a:endParaRPr sz="637" dirty="0"/>
          </a:p>
        </p:txBody>
      </p:sp>
      <p:sp>
        <p:nvSpPr>
          <p:cNvPr id="36" name="object 36"/>
          <p:cNvSpPr/>
          <p:nvPr/>
        </p:nvSpPr>
        <p:spPr>
          <a:xfrm>
            <a:off x="1601442" y="3835267"/>
            <a:ext cx="448824" cy="127369"/>
          </a:xfrm>
          <a:custGeom>
            <a:avLst/>
            <a:gdLst/>
            <a:ahLst/>
            <a:cxnLst/>
            <a:rect l="l" t="t" r="r" b="b"/>
            <a:pathLst>
              <a:path w="986789" h="280034">
                <a:moveTo>
                  <a:pt x="211150" y="202006"/>
                </a:moveTo>
                <a:lnTo>
                  <a:pt x="201942" y="166941"/>
                </a:lnTo>
                <a:lnTo>
                  <a:pt x="178219" y="144907"/>
                </a:lnTo>
                <a:lnTo>
                  <a:pt x="145770" y="131521"/>
                </a:lnTo>
                <a:lnTo>
                  <a:pt x="110426" y="122377"/>
                </a:lnTo>
                <a:lnTo>
                  <a:pt x="77978" y="113093"/>
                </a:lnTo>
                <a:lnTo>
                  <a:pt x="54254" y="99288"/>
                </a:lnTo>
                <a:lnTo>
                  <a:pt x="45046" y="76568"/>
                </a:lnTo>
                <a:lnTo>
                  <a:pt x="48895" y="59740"/>
                </a:lnTo>
                <a:lnTo>
                  <a:pt x="60858" y="45948"/>
                </a:lnTo>
                <a:lnTo>
                  <a:pt x="81572" y="36626"/>
                </a:lnTo>
                <a:lnTo>
                  <a:pt x="111645" y="33197"/>
                </a:lnTo>
                <a:lnTo>
                  <a:pt x="130289" y="34531"/>
                </a:lnTo>
                <a:lnTo>
                  <a:pt x="149402" y="38620"/>
                </a:lnTo>
                <a:lnTo>
                  <a:pt x="168440" y="45567"/>
                </a:lnTo>
                <a:lnTo>
                  <a:pt x="186855" y="55473"/>
                </a:lnTo>
                <a:lnTo>
                  <a:pt x="199771" y="24206"/>
                </a:lnTo>
                <a:lnTo>
                  <a:pt x="180936" y="13830"/>
                </a:lnTo>
                <a:lnTo>
                  <a:pt x="159232" y="6248"/>
                </a:lnTo>
                <a:lnTo>
                  <a:pt x="135763" y="1587"/>
                </a:lnTo>
                <a:lnTo>
                  <a:pt x="111645" y="0"/>
                </a:lnTo>
                <a:lnTo>
                  <a:pt x="64833" y="6273"/>
                </a:lnTo>
                <a:lnTo>
                  <a:pt x="32131" y="23241"/>
                </a:lnTo>
                <a:lnTo>
                  <a:pt x="12928" y="48120"/>
                </a:lnTo>
                <a:lnTo>
                  <a:pt x="6667" y="78130"/>
                </a:lnTo>
                <a:lnTo>
                  <a:pt x="15862" y="113601"/>
                </a:lnTo>
                <a:lnTo>
                  <a:pt x="39585" y="135890"/>
                </a:lnTo>
                <a:lnTo>
                  <a:pt x="72034" y="149428"/>
                </a:lnTo>
                <a:lnTo>
                  <a:pt x="107378" y="158610"/>
                </a:lnTo>
                <a:lnTo>
                  <a:pt x="139814" y="167868"/>
                </a:lnTo>
                <a:lnTo>
                  <a:pt x="163537" y="181635"/>
                </a:lnTo>
                <a:lnTo>
                  <a:pt x="172745" y="204330"/>
                </a:lnTo>
                <a:lnTo>
                  <a:pt x="168821" y="220980"/>
                </a:lnTo>
                <a:lnTo>
                  <a:pt x="156641" y="234365"/>
                </a:lnTo>
                <a:lnTo>
                  <a:pt x="135572" y="243293"/>
                </a:lnTo>
                <a:lnTo>
                  <a:pt x="104978" y="246532"/>
                </a:lnTo>
                <a:lnTo>
                  <a:pt x="78828" y="244170"/>
                </a:lnTo>
                <a:lnTo>
                  <a:pt x="54152" y="237591"/>
                </a:lnTo>
                <a:lnTo>
                  <a:pt x="32258" y="227571"/>
                </a:lnTo>
                <a:lnTo>
                  <a:pt x="14490" y="214884"/>
                </a:lnTo>
                <a:lnTo>
                  <a:pt x="0" y="245376"/>
                </a:lnTo>
                <a:lnTo>
                  <a:pt x="19761" y="259308"/>
                </a:lnTo>
                <a:lnTo>
                  <a:pt x="44996" y="270167"/>
                </a:lnTo>
                <a:lnTo>
                  <a:pt x="73977" y="277228"/>
                </a:lnTo>
                <a:lnTo>
                  <a:pt x="104978" y="279742"/>
                </a:lnTo>
                <a:lnTo>
                  <a:pt x="152146" y="273481"/>
                </a:lnTo>
                <a:lnTo>
                  <a:pt x="185242" y="256552"/>
                </a:lnTo>
                <a:lnTo>
                  <a:pt x="204749" y="231787"/>
                </a:lnTo>
                <a:lnTo>
                  <a:pt x="211150" y="202006"/>
                </a:lnTo>
                <a:close/>
              </a:path>
              <a:path w="986789" h="280034">
                <a:moveTo>
                  <a:pt x="543382" y="139865"/>
                </a:moveTo>
                <a:lnTo>
                  <a:pt x="536282" y="94411"/>
                </a:lnTo>
                <a:lnTo>
                  <a:pt x="516267" y="55867"/>
                </a:lnTo>
                <a:lnTo>
                  <a:pt x="504215" y="44284"/>
                </a:lnTo>
                <a:lnTo>
                  <a:pt x="504215" y="139865"/>
                </a:lnTo>
                <a:lnTo>
                  <a:pt x="496163" y="181838"/>
                </a:lnTo>
                <a:lnTo>
                  <a:pt x="473900" y="215138"/>
                </a:lnTo>
                <a:lnTo>
                  <a:pt x="440258" y="237070"/>
                </a:lnTo>
                <a:lnTo>
                  <a:pt x="398056" y="244970"/>
                </a:lnTo>
                <a:lnTo>
                  <a:pt x="355396" y="237070"/>
                </a:lnTo>
                <a:lnTo>
                  <a:pt x="321513" y="215138"/>
                </a:lnTo>
                <a:lnTo>
                  <a:pt x="299173" y="181838"/>
                </a:lnTo>
                <a:lnTo>
                  <a:pt x="291109" y="139865"/>
                </a:lnTo>
                <a:lnTo>
                  <a:pt x="299173" y="97891"/>
                </a:lnTo>
                <a:lnTo>
                  <a:pt x="321513" y="64604"/>
                </a:lnTo>
                <a:lnTo>
                  <a:pt x="355396" y="42672"/>
                </a:lnTo>
                <a:lnTo>
                  <a:pt x="398056" y="34759"/>
                </a:lnTo>
                <a:lnTo>
                  <a:pt x="440258" y="42672"/>
                </a:lnTo>
                <a:lnTo>
                  <a:pt x="473900" y="64604"/>
                </a:lnTo>
                <a:lnTo>
                  <a:pt x="496163" y="97891"/>
                </a:lnTo>
                <a:lnTo>
                  <a:pt x="504215" y="139865"/>
                </a:lnTo>
                <a:lnTo>
                  <a:pt x="504215" y="44284"/>
                </a:lnTo>
                <a:lnTo>
                  <a:pt x="494309" y="34759"/>
                </a:lnTo>
                <a:lnTo>
                  <a:pt x="485254" y="26047"/>
                </a:lnTo>
                <a:lnTo>
                  <a:pt x="445211" y="6819"/>
                </a:lnTo>
                <a:lnTo>
                  <a:pt x="398056" y="0"/>
                </a:lnTo>
                <a:lnTo>
                  <a:pt x="350520" y="6858"/>
                </a:lnTo>
                <a:lnTo>
                  <a:pt x="310235" y="26162"/>
                </a:lnTo>
                <a:lnTo>
                  <a:pt x="279120" y="56032"/>
                </a:lnTo>
                <a:lnTo>
                  <a:pt x="259054" y="94564"/>
                </a:lnTo>
                <a:lnTo>
                  <a:pt x="251942" y="139865"/>
                </a:lnTo>
                <a:lnTo>
                  <a:pt x="259054" y="185178"/>
                </a:lnTo>
                <a:lnTo>
                  <a:pt x="279120" y="223710"/>
                </a:lnTo>
                <a:lnTo>
                  <a:pt x="310235" y="253580"/>
                </a:lnTo>
                <a:lnTo>
                  <a:pt x="350520" y="272884"/>
                </a:lnTo>
                <a:lnTo>
                  <a:pt x="398056" y="279742"/>
                </a:lnTo>
                <a:lnTo>
                  <a:pt x="445211" y="272923"/>
                </a:lnTo>
                <a:lnTo>
                  <a:pt x="485254" y="253695"/>
                </a:lnTo>
                <a:lnTo>
                  <a:pt x="494322" y="244970"/>
                </a:lnTo>
                <a:lnTo>
                  <a:pt x="516267" y="223875"/>
                </a:lnTo>
                <a:lnTo>
                  <a:pt x="536282" y="185331"/>
                </a:lnTo>
                <a:lnTo>
                  <a:pt x="543382" y="139865"/>
                </a:lnTo>
                <a:close/>
              </a:path>
              <a:path w="986789" h="280034">
                <a:moveTo>
                  <a:pt x="986485" y="3111"/>
                </a:moveTo>
                <a:lnTo>
                  <a:pt x="949261" y="3111"/>
                </a:lnTo>
                <a:lnTo>
                  <a:pt x="873671" y="226606"/>
                </a:lnTo>
                <a:lnTo>
                  <a:pt x="798055" y="3111"/>
                </a:lnTo>
                <a:lnTo>
                  <a:pt x="762025" y="3111"/>
                </a:lnTo>
                <a:lnTo>
                  <a:pt x="684860" y="225437"/>
                </a:lnTo>
                <a:lnTo>
                  <a:pt x="610806" y="3111"/>
                </a:lnTo>
                <a:lnTo>
                  <a:pt x="570458" y="3111"/>
                </a:lnTo>
                <a:lnTo>
                  <a:pt x="662127" y="276618"/>
                </a:lnTo>
                <a:lnTo>
                  <a:pt x="704049" y="276618"/>
                </a:lnTo>
                <a:lnTo>
                  <a:pt x="778865" y="58216"/>
                </a:lnTo>
                <a:lnTo>
                  <a:pt x="853694" y="276618"/>
                </a:lnTo>
                <a:lnTo>
                  <a:pt x="894816" y="276618"/>
                </a:lnTo>
                <a:lnTo>
                  <a:pt x="986485" y="3111"/>
                </a:lnTo>
                <a:close/>
              </a:path>
            </a:pathLst>
          </a:custGeom>
          <a:solidFill>
            <a:srgbClr val="174094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37" name="object 37"/>
          <p:cNvSpPr/>
          <p:nvPr/>
        </p:nvSpPr>
        <p:spPr>
          <a:xfrm>
            <a:off x="2074712" y="3836445"/>
            <a:ext cx="182533" cy="126214"/>
          </a:xfrm>
          <a:custGeom>
            <a:avLst/>
            <a:gdLst/>
            <a:ahLst/>
            <a:cxnLst/>
            <a:rect l="l" t="t" r="r" b="b"/>
            <a:pathLst>
              <a:path w="401320" h="277495">
                <a:moveTo>
                  <a:pt x="199009" y="240030"/>
                </a:moveTo>
                <a:lnTo>
                  <a:pt x="39166" y="240030"/>
                </a:lnTo>
                <a:lnTo>
                  <a:pt x="39166" y="151130"/>
                </a:lnTo>
                <a:lnTo>
                  <a:pt x="176669" y="151130"/>
                </a:lnTo>
                <a:lnTo>
                  <a:pt x="176669" y="118110"/>
                </a:lnTo>
                <a:lnTo>
                  <a:pt x="39166" y="118110"/>
                </a:lnTo>
                <a:lnTo>
                  <a:pt x="39166" y="34290"/>
                </a:lnTo>
                <a:lnTo>
                  <a:pt x="193509" y="34290"/>
                </a:lnTo>
                <a:lnTo>
                  <a:pt x="193509" y="0"/>
                </a:lnTo>
                <a:lnTo>
                  <a:pt x="0" y="0"/>
                </a:lnTo>
                <a:lnTo>
                  <a:pt x="0" y="34290"/>
                </a:lnTo>
                <a:lnTo>
                  <a:pt x="0" y="118110"/>
                </a:lnTo>
                <a:lnTo>
                  <a:pt x="0" y="151130"/>
                </a:lnTo>
                <a:lnTo>
                  <a:pt x="0" y="240030"/>
                </a:lnTo>
                <a:lnTo>
                  <a:pt x="0" y="274320"/>
                </a:lnTo>
                <a:lnTo>
                  <a:pt x="199009" y="274320"/>
                </a:lnTo>
                <a:lnTo>
                  <a:pt x="199009" y="240030"/>
                </a:lnTo>
                <a:close/>
              </a:path>
              <a:path w="401320" h="277495">
                <a:moveTo>
                  <a:pt x="401243" y="520"/>
                </a:moveTo>
                <a:lnTo>
                  <a:pt x="263359" y="520"/>
                </a:lnTo>
                <a:lnTo>
                  <a:pt x="263359" y="34518"/>
                </a:lnTo>
                <a:lnTo>
                  <a:pt x="362458" y="34518"/>
                </a:lnTo>
                <a:lnTo>
                  <a:pt x="362458" y="188061"/>
                </a:lnTo>
                <a:lnTo>
                  <a:pt x="359473" y="212229"/>
                </a:lnTo>
                <a:lnTo>
                  <a:pt x="350570" y="229590"/>
                </a:lnTo>
                <a:lnTo>
                  <a:pt x="335864" y="240055"/>
                </a:lnTo>
                <a:lnTo>
                  <a:pt x="315455" y="243560"/>
                </a:lnTo>
                <a:lnTo>
                  <a:pt x="298869" y="241452"/>
                </a:lnTo>
                <a:lnTo>
                  <a:pt x="283781" y="235254"/>
                </a:lnTo>
                <a:lnTo>
                  <a:pt x="270230" y="225094"/>
                </a:lnTo>
                <a:lnTo>
                  <a:pt x="258254" y="211124"/>
                </a:lnTo>
                <a:lnTo>
                  <a:pt x="235546" y="237693"/>
                </a:lnTo>
                <a:lnTo>
                  <a:pt x="250901" y="254571"/>
                </a:lnTo>
                <a:lnTo>
                  <a:pt x="269925" y="266954"/>
                </a:lnTo>
                <a:lnTo>
                  <a:pt x="291731" y="274561"/>
                </a:lnTo>
                <a:lnTo>
                  <a:pt x="315455" y="277164"/>
                </a:lnTo>
                <a:lnTo>
                  <a:pt x="352501" y="271500"/>
                </a:lnTo>
                <a:lnTo>
                  <a:pt x="379361" y="254495"/>
                </a:lnTo>
                <a:lnTo>
                  <a:pt x="395719" y="226060"/>
                </a:lnTo>
                <a:lnTo>
                  <a:pt x="401243" y="186118"/>
                </a:lnTo>
                <a:lnTo>
                  <a:pt x="401243" y="520"/>
                </a:lnTo>
                <a:close/>
              </a:path>
            </a:pathLst>
          </a:custGeom>
          <a:solidFill>
            <a:srgbClr val="174094"/>
          </a:solidFill>
        </p:spPr>
        <p:txBody>
          <a:bodyPr wrap="square" lIns="0" tIns="0" rIns="0" bIns="0" rtlCol="0"/>
          <a:lstStyle/>
          <a:p>
            <a:endParaRPr sz="637"/>
          </a:p>
        </p:txBody>
      </p:sp>
      <p:sp>
        <p:nvSpPr>
          <p:cNvPr id="39" name="Holder 6">
            <a:extLst>
              <a:ext uri="{FF2B5EF4-FFF2-40B4-BE49-F238E27FC236}">
                <a16:creationId xmlns:a16="http://schemas.microsoft.com/office/drawing/2014/main" id="{9162641D-486E-91ED-C60C-9005D8720CA0}"/>
              </a:ext>
            </a:extLst>
          </p:cNvPr>
          <p:cNvSpPr txBox="1">
            <a:spLocks/>
          </p:cNvSpPr>
          <p:nvPr/>
        </p:nvSpPr>
        <p:spPr>
          <a:xfrm>
            <a:off x="8540883" y="5617850"/>
            <a:ext cx="147875" cy="126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>
              <a:defRPr sz="1800" b="0" i="0">
                <a:solidFill>
                  <a:srgbClr val="174094"/>
                </a:solidFill>
                <a:latin typeface="Montserrat"/>
                <a:cs typeface="Montserrat"/>
              </a:defRPr>
            </a:lvl1pPr>
          </a:lstStyle>
          <a:p>
            <a:pPr marL="17328">
              <a:spcBef>
                <a:spcPts val="25"/>
              </a:spcBef>
            </a:pPr>
            <a:fld id="{472842D3-FF2A-5649-AC46-4B4AD8CE3A5F}" type="slidenum">
              <a:rPr lang="pl-PL" sz="819" spc="-11"/>
              <a:pPr marL="17328">
                <a:spcBef>
                  <a:spcPts val="25"/>
                </a:spcBef>
              </a:pPr>
              <a:t>3</a:t>
            </a:fld>
            <a:endParaRPr lang="pl-PL" sz="819" spc="-11" dirty="0"/>
          </a:p>
        </p:txBody>
      </p:sp>
      <p:sp>
        <p:nvSpPr>
          <p:cNvPr id="40" name="object 15">
            <a:extLst>
              <a:ext uri="{FF2B5EF4-FFF2-40B4-BE49-F238E27FC236}">
                <a16:creationId xmlns:a16="http://schemas.microsoft.com/office/drawing/2014/main" id="{224ABF4D-B5DA-BFF4-694B-8AED78901ED0}"/>
              </a:ext>
            </a:extLst>
          </p:cNvPr>
          <p:cNvSpPr txBox="1">
            <a:spLocks/>
          </p:cNvSpPr>
          <p:nvPr/>
        </p:nvSpPr>
        <p:spPr>
          <a:xfrm>
            <a:off x="1103172" y="531342"/>
            <a:ext cx="7360575" cy="620973"/>
          </a:xfrm>
          <a:prstGeom prst="rect">
            <a:avLst/>
          </a:prstGeom>
        </p:spPr>
        <p:txBody>
          <a:bodyPr vert="horz" wrap="square" lIns="0" tIns="282290" rIns="0" bIns="0" rtlCol="0">
            <a:spAutoFit/>
          </a:bodyPr>
          <a:lstStyle>
            <a:lvl1pPr>
              <a:defRPr sz="3950" b="1" i="0">
                <a:solidFill>
                  <a:schemeClr val="tx1"/>
                </a:solidFill>
                <a:latin typeface="Montserrat"/>
                <a:ea typeface="+mj-ea"/>
                <a:cs typeface="Montserrat"/>
              </a:defRPr>
            </a:lvl1pPr>
          </a:lstStyle>
          <a:p>
            <a:pPr marL="5776">
              <a:spcBef>
                <a:spcPts val="48"/>
              </a:spcBef>
            </a:pPr>
            <a:r>
              <a:rPr lang="pl-PL" sz="2183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Krajowa</a:t>
            </a:r>
            <a:r>
              <a:rPr lang="pl-PL" sz="2183" spc="-82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18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Strategia</a:t>
            </a:r>
            <a:r>
              <a:rPr lang="pl-PL" sz="2183" spc="-8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183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Edukacji</a:t>
            </a:r>
            <a:r>
              <a:rPr lang="pl-PL" sz="2183" spc="-8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l-PL" sz="2183" spc="-5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Finansowej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3A65CE3-4192-CB9B-5EFF-A461918B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481" y="3429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>
                <a:hlinkClick r:id="rId3"/>
              </a:rPr>
              <a:t>https://www.gov.pl/web/finanse/krajowa-strategia-edukacji-finansowej</a:t>
            </a:r>
            <a:br>
              <a:rPr lang="pl-PL" sz="3600" dirty="0"/>
            </a:b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9843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16"/>
          <p:cNvSpPr txBox="1">
            <a:spLocks noGrp="1"/>
          </p:cNvSpPr>
          <p:nvPr>
            <p:ph type="title"/>
          </p:nvPr>
        </p:nvSpPr>
        <p:spPr>
          <a:xfrm>
            <a:off x="285750" y="462116"/>
            <a:ext cx="8741700" cy="1465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br>
              <a:rPr lang="pl-PL" dirty="0"/>
            </a:br>
            <a:r>
              <a:rPr lang="pl-PL" b="1" dirty="0">
                <a:solidFill>
                  <a:srgbClr val="7030A0"/>
                </a:solidFill>
              </a:rPr>
              <a:t>Założenia</a:t>
            </a:r>
            <a:endParaRPr lang="pl-PL" sz="4850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C54D792-6892-C79B-8D6A-52B9E2654C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1800" y="2332038"/>
            <a:ext cx="8229600" cy="277130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Edukacja wczesnoszkolna – fundament dla rozwoju dziecka;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Brak w podstawie programowej zagadnień ekonomicznych, finansowych w wystarczającym zakresie;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Zgodność programu edukacji finansowej z podstawą programową – możliwość oparcia się na pakiecie w trakcie edukacji wczesnoszkolnej;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2000" dirty="0"/>
              <a:t>Interdyscyplinarność </a:t>
            </a:r>
          </a:p>
        </p:txBody>
      </p:sp>
    </p:spTree>
    <p:extLst>
      <p:ext uri="{BB962C8B-B14F-4D97-AF65-F5344CB8AC3E}">
        <p14:creationId xmlns:p14="http://schemas.microsoft.com/office/powerpoint/2010/main" val="241006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0" name="Google Shape;520;p26"/>
          <p:cNvGrpSpPr/>
          <p:nvPr/>
        </p:nvGrpSpPr>
        <p:grpSpPr>
          <a:xfrm>
            <a:off x="1285103" y="790832"/>
            <a:ext cx="6771501" cy="5609968"/>
            <a:chOff x="1300724" y="6"/>
            <a:chExt cx="5750405" cy="4743106"/>
          </a:xfrm>
        </p:grpSpPr>
        <p:sp>
          <p:nvSpPr>
            <p:cNvPr id="521" name="Google Shape;521;p26"/>
            <p:cNvSpPr/>
            <p:nvPr/>
          </p:nvSpPr>
          <p:spPr>
            <a:xfrm>
              <a:off x="2654904" y="1011896"/>
              <a:ext cx="2778066" cy="2655875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6"/>
            <p:cNvSpPr txBox="1"/>
            <p:nvPr/>
          </p:nvSpPr>
          <p:spPr>
            <a:xfrm>
              <a:off x="3061742" y="1400840"/>
              <a:ext cx="1964390" cy="18779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Calibri"/>
                <a:buNone/>
                <a:tabLst/>
                <a:defRPr/>
              </a:pPr>
              <a:r>
                <a:rPr kumimoji="0" lang="pl-PL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Integrowanie wiedzy  wokół ekonomii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6"/>
            <p:cNvSpPr/>
            <p:nvPr/>
          </p:nvSpPr>
          <p:spPr>
            <a:xfrm rot="5453829">
              <a:off x="3685806" y="1370910"/>
              <a:ext cx="746163" cy="283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6"/>
            <p:cNvSpPr txBox="1"/>
            <p:nvPr/>
          </p:nvSpPr>
          <p:spPr>
            <a:xfrm rot="-5346171">
              <a:off x="4040234" y="1366427"/>
              <a:ext cx="37308" cy="373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  <a:tabLst/>
                <a:defRPr/>
              </a:pP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26"/>
            <p:cNvSpPr/>
            <p:nvPr/>
          </p:nvSpPr>
          <p:spPr>
            <a:xfrm>
              <a:off x="3200723" y="6"/>
              <a:ext cx="1732177" cy="1758222"/>
            </a:xfrm>
            <a:prstGeom prst="ellipse">
              <a:avLst/>
            </a:prstGeom>
            <a:solidFill>
              <a:srgbClr val="BF50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6"/>
            <p:cNvSpPr txBox="1"/>
            <p:nvPr/>
          </p:nvSpPr>
          <p:spPr>
            <a:xfrm>
              <a:off x="3454394" y="257492"/>
              <a:ext cx="1224835" cy="12432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Edukacja językowa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6"/>
            <p:cNvSpPr/>
            <p:nvPr/>
          </p:nvSpPr>
          <p:spPr>
            <a:xfrm rot="-10760481">
              <a:off x="5051014" y="2339436"/>
              <a:ext cx="381868" cy="283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6"/>
            <p:cNvSpPr txBox="1"/>
            <p:nvPr/>
          </p:nvSpPr>
          <p:spPr>
            <a:xfrm rot="39519">
              <a:off x="5232401" y="2344060"/>
              <a:ext cx="19093" cy="1909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  <a:tabLst/>
                <a:defRPr/>
              </a:pP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26"/>
            <p:cNvSpPr/>
            <p:nvPr/>
          </p:nvSpPr>
          <p:spPr>
            <a:xfrm>
              <a:off x="5050962" y="1346303"/>
              <a:ext cx="2000167" cy="2033209"/>
            </a:xfrm>
            <a:prstGeom prst="ellipse">
              <a:avLst/>
            </a:prstGeom>
            <a:solidFill>
              <a:schemeClr val="accent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6"/>
            <p:cNvSpPr txBox="1"/>
            <p:nvPr/>
          </p:nvSpPr>
          <p:spPr>
            <a:xfrm>
              <a:off x="5343880" y="1644060"/>
              <a:ext cx="1414331" cy="143769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Edukacja matematyczna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6"/>
            <p:cNvSpPr/>
            <p:nvPr/>
          </p:nvSpPr>
          <p:spPr>
            <a:xfrm rot="-5451007">
              <a:off x="3734761" y="3329432"/>
              <a:ext cx="648141" cy="283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6"/>
            <p:cNvSpPr txBox="1"/>
            <p:nvPr/>
          </p:nvSpPr>
          <p:spPr>
            <a:xfrm rot="5348993">
              <a:off x="4042628" y="3327399"/>
              <a:ext cx="32407" cy="324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  <a:tabLst/>
                <a:defRPr/>
              </a:pP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26"/>
            <p:cNvSpPr/>
            <p:nvPr/>
          </p:nvSpPr>
          <p:spPr>
            <a:xfrm>
              <a:off x="3200722" y="3019474"/>
              <a:ext cx="1732177" cy="1723638"/>
            </a:xfrm>
            <a:prstGeom prst="ellipse">
              <a:avLst/>
            </a:prstGeom>
            <a:solidFill>
              <a:schemeClr val="accent4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6"/>
            <p:cNvSpPr txBox="1"/>
            <p:nvPr/>
          </p:nvSpPr>
          <p:spPr>
            <a:xfrm>
              <a:off x="3454393" y="3271895"/>
              <a:ext cx="1224835" cy="121879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Edukacja artystyczna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6"/>
            <p:cNvSpPr/>
            <p:nvPr/>
          </p:nvSpPr>
          <p:spPr>
            <a:xfrm rot="-217897">
              <a:off x="2657511" y="2399628"/>
              <a:ext cx="442098" cy="283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59998"/>
                  </a:moveTo>
                  <a:lnTo>
                    <a:pt x="120000" y="59998"/>
                  </a:lnTo>
                </a:path>
              </a:pathLst>
            </a:custGeom>
            <a:noFill/>
            <a:ln w="25400" cap="flat" cmpd="sng">
              <a:solidFill>
                <a:srgbClr val="BF50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6"/>
            <p:cNvSpPr txBox="1"/>
            <p:nvPr/>
          </p:nvSpPr>
          <p:spPr>
            <a:xfrm rot="-217897">
              <a:off x="2867508" y="2402746"/>
              <a:ext cx="22104" cy="221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"/>
                <a:buFont typeface="Calibri"/>
                <a:buNone/>
                <a:tabLst/>
                <a:defRPr/>
              </a:pPr>
              <a:endParaRPr kumimoji="0" sz="5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26"/>
            <p:cNvSpPr/>
            <p:nvPr/>
          </p:nvSpPr>
          <p:spPr>
            <a:xfrm>
              <a:off x="1300724" y="1555317"/>
              <a:ext cx="1800243" cy="1802990"/>
            </a:xfrm>
            <a:prstGeom prst="ellipse">
              <a:avLst/>
            </a:prstGeom>
            <a:solidFill>
              <a:srgbClr val="49ACC5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6"/>
            <p:cNvSpPr txBox="1"/>
            <p:nvPr/>
          </p:nvSpPr>
          <p:spPr>
            <a:xfrm>
              <a:off x="1564363" y="1819359"/>
              <a:ext cx="1272965" cy="12749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25" tIns="11425" rIns="11425" bIns="1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800"/>
                <a:buFont typeface="Calibri"/>
                <a:buNone/>
                <a:tabLst/>
                <a:defRPr/>
              </a:pPr>
              <a:r>
                <a:rPr kumimoji="0" lang="pl-PL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rPr>
                <a:t>Edukacja przyrodniczo-społeczna</a:t>
              </a:r>
              <a:endParaRPr kumimoji="0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47FAB7-1CC3-36AB-FBDE-64FA7508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Cel główny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1A7BC63D-88D2-39D0-17E1-2AA3EB24B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70405"/>
          </a:xfrm>
        </p:spPr>
        <p:txBody>
          <a:bodyPr/>
          <a:lstStyle/>
          <a:p>
            <a:pPr marL="114300" indent="0">
              <a:buNone/>
            </a:pPr>
            <a:r>
              <a:rPr lang="pl-PL" b="1" dirty="0"/>
              <a:t>Rozwój świadomości finansowej </a:t>
            </a:r>
            <a:r>
              <a:rPr lang="pl-PL" dirty="0"/>
              <a:t>wśród odbiorców projektu poprzez realizację innowacyjnego programu edukacji finansowej "Myślę, decyduję, działam - finanse dla najmłodszych" w kolejnych 3 latach szkolnych, począwszy od roku szkolnego 2024/2025 (pierwsza klasa) do roku szkolnego 2026/2027 (trzecia klasa).</a:t>
            </a:r>
          </a:p>
        </p:txBody>
      </p:sp>
    </p:spTree>
    <p:extLst>
      <p:ext uri="{BB962C8B-B14F-4D97-AF65-F5344CB8AC3E}">
        <p14:creationId xmlns:p14="http://schemas.microsoft.com/office/powerpoint/2010/main" val="1333130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021AB-E25C-4D55-B924-7A99942BF7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7945BF-EF05-1788-EC21-5A60DF7A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Cele szczegółowe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AA75F59-623C-929D-F5A9-FC9B9E5A62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70405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pl-PL" sz="2400" b="1" dirty="0"/>
              <a:t>Wzrost wiedzy finansowej wśród uczniów </a:t>
            </a:r>
            <a:r>
              <a:rPr lang="pl-PL" sz="2400" dirty="0"/>
              <a:t>poprzez udział w zajęciach pozalekcyjnych w kolejnych 3 latach szkolnych na podstawie programu edukacyjnego „Myślę, decyduję, działam – finanse dla najmłodszych”;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dirty="0"/>
              <a:t>Rozwój umiejętności finansowych wśród uczniów </a:t>
            </a:r>
            <a:r>
              <a:rPr lang="pl-PL" sz="2400" dirty="0"/>
              <a:t>poprzez udział w zajęciach pozalekcyjnych w kolejnych 3 latach szkolnych na podstawie programu edukacyjnego „Myślę, decyduję, działam – finanse dla najmłodszych”;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pl-PL" sz="2400" b="1" dirty="0"/>
              <a:t>Rozwój kompetencji zawodowych</a:t>
            </a:r>
            <a:r>
              <a:rPr lang="pl-PL" sz="2400" dirty="0"/>
              <a:t> w obszarze edukacji finansowej wśród nauczycieli edukacji wczesnoszkolnej poprzez udział w programie "Myślę, decyduję, działam - finanse dla najmłodszych.</a:t>
            </a:r>
          </a:p>
        </p:txBody>
      </p:sp>
    </p:spTree>
    <p:extLst>
      <p:ext uri="{BB962C8B-B14F-4D97-AF65-F5344CB8AC3E}">
        <p14:creationId xmlns:p14="http://schemas.microsoft.com/office/powerpoint/2010/main" val="222646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9ED99B-CBC5-C77F-9EA7-13E53B5BC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3B8477C-FD6E-CF31-40AB-37623A37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7030A0"/>
                </a:solidFill>
              </a:rPr>
              <a:t>Działania projektowe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5B3B34E-9BE8-0F50-AC0A-605FBFF0B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170405"/>
          </a:xfrm>
        </p:spPr>
        <p:txBody>
          <a:bodyPr>
            <a:normAutofit fontScale="70000" lnSpcReduction="20000"/>
          </a:bodyPr>
          <a:lstStyle/>
          <a:p>
            <a:pPr marL="571500" indent="-457200" algn="just">
              <a:buFont typeface="+mj-lt"/>
              <a:buAutoNum type="arabicPeriod"/>
            </a:pPr>
            <a:r>
              <a:rPr lang="pl-PL" sz="2400" dirty="0"/>
              <a:t>Warsztaty metodyczne – 17 godzin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sz="2400" dirty="0"/>
              <a:t>Realizacja zajęć w klasach pierwszych w roku szkolnym 2024/2025 – 14+2 h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sz="2400" dirty="0"/>
              <a:t>Realizacja zajęć w roku szkolnym 2025/2026 – 46+6 h 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sz="2400" dirty="0"/>
              <a:t>Przeprowadzenie konkursu dla uczniów w klasach drugich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sz="2400" dirty="0"/>
              <a:t>Dwudniowy warsztat doszkalający i wymiana dobrych praktyk dla nauczycieli – 11 h (marzec-maj 2026r.)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sz="2400" dirty="0"/>
              <a:t>Realizacja zajęć w klasach trzecich w roku szkolnym 2026/2027 – 30+6 h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sz="2400" dirty="0"/>
              <a:t>Przeprowadzenie konkursu wiedzy finansowej w roku szkolnym 2026/2027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sz="2400" dirty="0"/>
              <a:t>Dwudniowe seminarium podsumowujące projekt dla nauczycieli – 10 h (marzec-czerwiec 2027r.)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pl-PL" sz="2400" dirty="0"/>
              <a:t>Udział w ewaluacji projektu – test pomiaru wiedzy finansowej uczniów przed rozpoczęciem zajęć (</a:t>
            </a:r>
            <a:r>
              <a:rPr lang="pl-PL" sz="2400" dirty="0" err="1"/>
              <a:t>pre</a:t>
            </a:r>
            <a:r>
              <a:rPr lang="pl-PL" sz="2400" dirty="0"/>
              <a:t>-test), (2) test pomiaru wiedzy finansowej uczniów po zakończeniu zajęć (post-test), (3) kwestionariusz autorefleksji nauczycieli (on-line), (4) scenariusz wywiadu grupowego z nauczycielami, (5) kwestionariusz obserwacji lekcji</a:t>
            </a:r>
          </a:p>
          <a:p>
            <a:pPr marL="114300" indent="0" algn="ctr">
              <a:buNone/>
            </a:pPr>
            <a:r>
              <a:rPr lang="pl-PL" sz="2400" dirty="0"/>
              <a:t> </a:t>
            </a:r>
          </a:p>
          <a:p>
            <a:pPr marL="114300" indent="0" algn="just">
              <a:buNone/>
            </a:pP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20340345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26033</TotalTime>
  <Words>401</Words>
  <Application>Microsoft Office PowerPoint</Application>
  <PresentationFormat>Pokaz na ekranie (4:3)</PresentationFormat>
  <Paragraphs>40</Paragraphs>
  <Slides>9</Slides>
  <Notes>9</Notes>
  <HiddenSlides>0</HiddenSlides>
  <MMClips>1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3" baseType="lpstr">
      <vt:lpstr>Arial</vt:lpstr>
      <vt:lpstr>Calibri</vt:lpstr>
      <vt:lpstr>Wingdings</vt:lpstr>
      <vt:lpstr>Motyw pakietu Office</vt:lpstr>
      <vt:lpstr>Warsztaty metodyczne  17-19 stycznia 2025 roku   Projekt edukacyjny  „Myślę, decyduję, działam  – finanse dla najmłodszych. 3 edycja” </vt:lpstr>
      <vt:lpstr> Wprowadzenie do projektu </vt:lpstr>
      <vt:lpstr>Prezentacja programu PowerPoint</vt:lpstr>
      <vt:lpstr>https://www.gov.pl/web/finanse/krajowa-strategia-edukacji-finansowej  </vt:lpstr>
      <vt:lpstr> Założenia</vt:lpstr>
      <vt:lpstr>Prezentacja programu PowerPoint</vt:lpstr>
      <vt:lpstr>Cel główny</vt:lpstr>
      <vt:lpstr>Cele szczegółowe</vt:lpstr>
      <vt:lpstr>Działania projektowe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 edukacyjny  „Myślę, decyduję, działam  – finanse dla najmłodszych.2 edycja”  Warsztaty metodyczne 18.03.2021 r.</dc:title>
  <dc:creator>Magdalena Boryna</dc:creator>
  <cp:lastModifiedBy>Magdalena  Nastrabasz</cp:lastModifiedBy>
  <cp:revision>34</cp:revision>
  <dcterms:created xsi:type="dcterms:W3CDTF">2013-01-23T08:37:46Z</dcterms:created>
  <dcterms:modified xsi:type="dcterms:W3CDTF">2025-02-19T08:54:25Z</dcterms:modified>
</cp:coreProperties>
</file>